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65" r:id="rId2"/>
    <p:sldId id="310" r:id="rId3"/>
    <p:sldId id="311" r:id="rId4"/>
    <p:sldId id="320" r:id="rId5"/>
    <p:sldId id="314" r:id="rId6"/>
    <p:sldId id="316" r:id="rId7"/>
    <p:sldId id="315" r:id="rId8"/>
    <p:sldId id="313" r:id="rId9"/>
    <p:sldId id="319" r:id="rId10"/>
    <p:sldId id="321" r:id="rId11"/>
  </p:sldIdLst>
  <p:sldSz cx="12188825" cy="6858000"/>
  <p:notesSz cx="6858000" cy="9144000"/>
  <p:custDataLst>
    <p:tags r:id="rId1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5EDBF6-6EC5-430D-9BAC-C87DCB7F8EA2}">
          <p14:sldIdLst>
            <p14:sldId id="265"/>
            <p14:sldId id="310"/>
            <p14:sldId id="311"/>
            <p14:sldId id="320"/>
            <p14:sldId id="314"/>
            <p14:sldId id="316"/>
            <p14:sldId id="315"/>
            <p14:sldId id="313"/>
            <p14:sldId id="319"/>
            <p14:sldId id="321"/>
          </p14:sldIdLst>
        </p14:section>
        <p14:section name="Untitled Section" id="{8A3DD311-8455-498C-B23A-818A24BC27CE}">
          <p14:sldIdLst/>
        </p14:section>
      </p14:sectionLst>
    </p:ex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E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29" autoAdjust="0"/>
  </p:normalViewPr>
  <p:slideViewPr>
    <p:cSldViewPr showGuides="1">
      <p:cViewPr>
        <p:scale>
          <a:sx n="98" d="100"/>
          <a:sy n="98" d="100"/>
        </p:scale>
        <p:origin x="72" y="72"/>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4214537-2EED-4E86-A271-A798AEA90E19}"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en-IN"/>
        </a:p>
      </dgm:t>
    </dgm:pt>
    <dgm:pt modelId="{4D041268-BF28-4438-B2AD-359B30E7A647}">
      <dgm:prSet phldrT="[Text]"/>
      <dgm:spPr/>
      <dgm:t>
        <a:bodyPr/>
        <a:lstStyle/>
        <a:p>
          <a:r>
            <a:rPr lang="en-US" dirty="0">
              <a:latin typeface="Arial Nova" panose="020B0504020202020204" pitchFamily="34" charset="0"/>
            </a:rPr>
            <a:t>Marketing and Promotional activities should be focused on the Holiday season</a:t>
          </a:r>
          <a:endParaRPr lang="en-IN" dirty="0">
            <a:latin typeface="Arial Nova" panose="020B0504020202020204" pitchFamily="34" charset="0"/>
          </a:endParaRPr>
        </a:p>
      </dgm:t>
    </dgm:pt>
    <dgm:pt modelId="{5FA216C9-EA6C-428A-A461-F8EB70010806}" type="parTrans" cxnId="{159E974D-DD0F-4D89-9556-7FDDE96EB772}">
      <dgm:prSet/>
      <dgm:spPr/>
      <dgm:t>
        <a:bodyPr/>
        <a:lstStyle/>
        <a:p>
          <a:endParaRPr lang="en-IN"/>
        </a:p>
      </dgm:t>
    </dgm:pt>
    <dgm:pt modelId="{E3FE3838-9B7D-4D53-A0E3-D53197F5F70C}" type="sibTrans" cxnId="{159E974D-DD0F-4D89-9556-7FDDE96EB772}">
      <dgm:prSet/>
      <dgm:spPr/>
      <dgm:t>
        <a:bodyPr/>
        <a:lstStyle/>
        <a:p>
          <a:endParaRPr lang="en-IN"/>
        </a:p>
      </dgm:t>
    </dgm:pt>
    <dgm:pt modelId="{0A53375B-7C7D-4CB4-AB41-CA7D9A07DE19}">
      <dgm:prSet phldrT="[Text]"/>
      <dgm:spPr/>
      <dgm:t>
        <a:bodyPr/>
        <a:lstStyle/>
        <a:p>
          <a:r>
            <a:rPr lang="en-US" dirty="0">
              <a:latin typeface="Arial Nova" panose="020B0504020202020204" pitchFamily="34" charset="0"/>
            </a:rPr>
            <a:t>Marketing strategies should be focused mostly on California, New York and Texas</a:t>
          </a:r>
          <a:endParaRPr lang="en-IN" dirty="0">
            <a:latin typeface="Arial Nova" panose="020B0504020202020204" pitchFamily="34" charset="0"/>
          </a:endParaRPr>
        </a:p>
      </dgm:t>
    </dgm:pt>
    <dgm:pt modelId="{81818A20-E622-4224-A23B-323704C9789A}" type="parTrans" cxnId="{B4397FE8-7E0C-4D38-9BDB-D5937A866398}">
      <dgm:prSet/>
      <dgm:spPr/>
      <dgm:t>
        <a:bodyPr/>
        <a:lstStyle/>
        <a:p>
          <a:endParaRPr lang="en-IN"/>
        </a:p>
      </dgm:t>
    </dgm:pt>
    <dgm:pt modelId="{6DDCDEB8-B407-47DE-B8D4-2A76736A8293}" type="sibTrans" cxnId="{B4397FE8-7E0C-4D38-9BDB-D5937A866398}">
      <dgm:prSet/>
      <dgm:spPr/>
      <dgm:t>
        <a:bodyPr/>
        <a:lstStyle/>
        <a:p>
          <a:endParaRPr lang="en-IN"/>
        </a:p>
      </dgm:t>
    </dgm:pt>
    <dgm:pt modelId="{60E9181B-44DC-49D7-88BC-ACD7F85ED81A}">
      <dgm:prSet/>
      <dgm:spPr/>
      <dgm:t>
        <a:bodyPr/>
        <a:lstStyle/>
        <a:p>
          <a:r>
            <a:rPr lang="en-US" dirty="0">
              <a:latin typeface="Arial Nova" panose="020B0504020202020204" pitchFamily="34" charset="0"/>
            </a:rPr>
            <a:t>Discounted offers and/or bundled products can be offered to customer for on batteries, chargers and headphones</a:t>
          </a:r>
          <a:endParaRPr lang="en-IN" dirty="0">
            <a:latin typeface="Arial Nova" panose="020B0504020202020204" pitchFamily="34" charset="0"/>
          </a:endParaRPr>
        </a:p>
      </dgm:t>
    </dgm:pt>
    <dgm:pt modelId="{4CA38F17-056B-410D-BC10-E75853AE2914}" type="parTrans" cxnId="{B3254C80-2781-445A-8A13-7984B2C946CA}">
      <dgm:prSet/>
      <dgm:spPr/>
      <dgm:t>
        <a:bodyPr/>
        <a:lstStyle/>
        <a:p>
          <a:endParaRPr lang="en-IN"/>
        </a:p>
      </dgm:t>
    </dgm:pt>
    <dgm:pt modelId="{A9A89BE4-E917-4762-AEB2-7E55C38DFC59}" type="sibTrans" cxnId="{B3254C80-2781-445A-8A13-7984B2C946CA}">
      <dgm:prSet/>
      <dgm:spPr/>
      <dgm:t>
        <a:bodyPr/>
        <a:lstStyle/>
        <a:p>
          <a:endParaRPr lang="en-IN"/>
        </a:p>
      </dgm:t>
    </dgm:pt>
    <dgm:pt modelId="{E3083E75-86BE-42D1-B882-0BA926D9F690}">
      <dgm:prSet/>
      <dgm:spPr/>
      <dgm:t>
        <a:bodyPr/>
        <a:lstStyle/>
        <a:p>
          <a:r>
            <a:rPr lang="en-IN" dirty="0">
              <a:latin typeface="Arial Nova" panose="020B0504020202020204" pitchFamily="34" charset="0"/>
            </a:rPr>
            <a:t>S</a:t>
          </a:r>
          <a:r>
            <a:rPr lang="en-US" dirty="0">
              <a:latin typeface="Arial Nova" panose="020B0504020202020204" pitchFamily="34" charset="0"/>
            </a:rPr>
            <a:t>ales of AAA batteries(4pack) and chargers indicates increased usage of home automation system and apple ecosystem. From this, we can uncover related electronic items that can lead to similar sales</a:t>
          </a:r>
          <a:endParaRPr lang="en-IN" dirty="0">
            <a:latin typeface="Arial Nova" panose="020B0504020202020204" pitchFamily="34" charset="0"/>
          </a:endParaRPr>
        </a:p>
      </dgm:t>
    </dgm:pt>
    <dgm:pt modelId="{394ED7DC-F4A0-45BC-9331-1E297F50EC08}" type="parTrans" cxnId="{CBD19A50-CFC9-4C38-92CB-6974A2C93D9F}">
      <dgm:prSet/>
      <dgm:spPr/>
      <dgm:t>
        <a:bodyPr/>
        <a:lstStyle/>
        <a:p>
          <a:endParaRPr lang="en-IN"/>
        </a:p>
      </dgm:t>
    </dgm:pt>
    <dgm:pt modelId="{2E37DDA5-4BAD-444B-8E48-84C9CE81EF9E}" type="sibTrans" cxnId="{CBD19A50-CFC9-4C38-92CB-6974A2C93D9F}">
      <dgm:prSet/>
      <dgm:spPr/>
      <dgm:t>
        <a:bodyPr/>
        <a:lstStyle/>
        <a:p>
          <a:endParaRPr lang="en-IN"/>
        </a:p>
      </dgm:t>
    </dgm:pt>
    <dgm:pt modelId="{9FDF360A-7134-4687-A819-7E1D7F2D0A8F}">
      <dgm:prSet/>
      <dgm:spPr/>
      <dgm:t>
        <a:bodyPr/>
        <a:lstStyle/>
        <a:p>
          <a:r>
            <a:rPr lang="en-US" dirty="0">
              <a:latin typeface="Arial Nova" panose="020B0504020202020204" pitchFamily="34" charset="0"/>
            </a:rPr>
            <a:t>More analysis is required on the Customers buying only Lightning Charging Cable, USB-C Charging Cable, Wired Headphones  and/or Apple </a:t>
          </a:r>
          <a:r>
            <a:rPr lang="en-US" dirty="0" err="1">
              <a:latin typeface="Arial Nova" panose="020B0504020202020204" pitchFamily="34" charset="0"/>
            </a:rPr>
            <a:t>Airpods</a:t>
          </a:r>
          <a:r>
            <a:rPr lang="en-US" dirty="0">
              <a:latin typeface="Arial Nova" panose="020B0504020202020204" pitchFamily="34" charset="0"/>
            </a:rPr>
            <a:t> Headphones to uncover their buying habits</a:t>
          </a:r>
          <a:endParaRPr lang="en-IN" dirty="0">
            <a:latin typeface="Arial Nova" panose="020B0504020202020204" pitchFamily="34" charset="0"/>
          </a:endParaRPr>
        </a:p>
      </dgm:t>
    </dgm:pt>
    <dgm:pt modelId="{B88969A8-D367-438B-BC14-4CC9F1F18F0E}" type="parTrans" cxnId="{2B414135-77D7-4F1C-B9CD-2C05CEA6E921}">
      <dgm:prSet/>
      <dgm:spPr/>
      <dgm:t>
        <a:bodyPr/>
        <a:lstStyle/>
        <a:p>
          <a:endParaRPr lang="en-IN"/>
        </a:p>
      </dgm:t>
    </dgm:pt>
    <dgm:pt modelId="{D4015663-1E6B-498B-B46E-758716C3683E}" type="sibTrans" cxnId="{2B414135-77D7-4F1C-B9CD-2C05CEA6E921}">
      <dgm:prSet/>
      <dgm:spPr/>
      <dgm:t>
        <a:bodyPr/>
        <a:lstStyle/>
        <a:p>
          <a:endParaRPr lang="en-IN"/>
        </a:p>
      </dgm:t>
    </dgm:pt>
    <dgm:pt modelId="{9B592F9D-544A-4B7F-8C4B-A2A5DE4CAAD7}">
      <dgm:prSet/>
      <dgm:spPr/>
      <dgm:t>
        <a:bodyPr/>
        <a:lstStyle/>
        <a:p>
          <a:r>
            <a:rPr lang="en-US" dirty="0">
              <a:latin typeface="Arial Nova" panose="020B0504020202020204" pitchFamily="34" charset="0"/>
            </a:rPr>
            <a:t>As 50% orders are placed for small orders, offers can be focused on low-priced items for profit maximization in volume </a:t>
          </a:r>
          <a:endParaRPr lang="en-IN" dirty="0">
            <a:latin typeface="Arial Nova" panose="020B0504020202020204" pitchFamily="34" charset="0"/>
          </a:endParaRPr>
        </a:p>
      </dgm:t>
    </dgm:pt>
    <dgm:pt modelId="{A1C896C4-F736-4582-80EE-0746EB5EDB23}" type="parTrans" cxnId="{7714CA6B-901B-4F04-A8AE-B2A690230BC7}">
      <dgm:prSet/>
      <dgm:spPr/>
      <dgm:t>
        <a:bodyPr/>
        <a:lstStyle/>
        <a:p>
          <a:endParaRPr lang="en-IN"/>
        </a:p>
      </dgm:t>
    </dgm:pt>
    <dgm:pt modelId="{D44E79E5-34CD-4B9D-B9AD-A6FF36FAABD6}" type="sibTrans" cxnId="{7714CA6B-901B-4F04-A8AE-B2A690230BC7}">
      <dgm:prSet/>
      <dgm:spPr/>
      <dgm:t>
        <a:bodyPr/>
        <a:lstStyle/>
        <a:p>
          <a:endParaRPr lang="en-IN"/>
        </a:p>
      </dgm:t>
    </dgm:pt>
    <dgm:pt modelId="{24C7B370-3A62-4476-87B8-F99834063CD3}" type="pres">
      <dgm:prSet presAssocID="{A4214537-2EED-4E86-A271-A798AEA90E19}" presName="Name0" presStyleCnt="0">
        <dgm:presLayoutVars>
          <dgm:chMax val="7"/>
          <dgm:chPref val="7"/>
          <dgm:dir/>
        </dgm:presLayoutVars>
      </dgm:prSet>
      <dgm:spPr/>
    </dgm:pt>
    <dgm:pt modelId="{5F563FC7-DA5D-4A88-A9D2-F32AA42C47D3}" type="pres">
      <dgm:prSet presAssocID="{A4214537-2EED-4E86-A271-A798AEA90E19}" presName="Name1" presStyleCnt="0"/>
      <dgm:spPr/>
    </dgm:pt>
    <dgm:pt modelId="{7EE74607-344F-43D5-902E-720CF0C571E2}" type="pres">
      <dgm:prSet presAssocID="{A4214537-2EED-4E86-A271-A798AEA90E19}" presName="cycle" presStyleCnt="0"/>
      <dgm:spPr/>
    </dgm:pt>
    <dgm:pt modelId="{80A8CD95-AD72-4018-AABE-9E80B3285386}" type="pres">
      <dgm:prSet presAssocID="{A4214537-2EED-4E86-A271-A798AEA90E19}" presName="srcNode" presStyleLbl="node1" presStyleIdx="0" presStyleCnt="6"/>
      <dgm:spPr/>
    </dgm:pt>
    <dgm:pt modelId="{871AD63E-0C86-4E3C-BC09-75B5081A4BDE}" type="pres">
      <dgm:prSet presAssocID="{A4214537-2EED-4E86-A271-A798AEA90E19}" presName="conn" presStyleLbl="parChTrans1D2" presStyleIdx="0" presStyleCnt="1"/>
      <dgm:spPr/>
    </dgm:pt>
    <dgm:pt modelId="{9B64CE1D-B969-41D6-84B4-9FF93EA89B6B}" type="pres">
      <dgm:prSet presAssocID="{A4214537-2EED-4E86-A271-A798AEA90E19}" presName="extraNode" presStyleLbl="node1" presStyleIdx="0" presStyleCnt="6"/>
      <dgm:spPr/>
    </dgm:pt>
    <dgm:pt modelId="{99155F0E-A876-493D-A7A3-4820C2190A3D}" type="pres">
      <dgm:prSet presAssocID="{A4214537-2EED-4E86-A271-A798AEA90E19}" presName="dstNode" presStyleLbl="node1" presStyleIdx="0" presStyleCnt="6"/>
      <dgm:spPr/>
    </dgm:pt>
    <dgm:pt modelId="{6993CBBD-02CA-4D23-9011-582DD619461F}" type="pres">
      <dgm:prSet presAssocID="{4D041268-BF28-4438-B2AD-359B30E7A647}" presName="text_1" presStyleLbl="node1" presStyleIdx="0" presStyleCnt="6">
        <dgm:presLayoutVars>
          <dgm:bulletEnabled val="1"/>
        </dgm:presLayoutVars>
      </dgm:prSet>
      <dgm:spPr/>
    </dgm:pt>
    <dgm:pt modelId="{C9586C25-4A3C-4B7B-9551-724323CD5F07}" type="pres">
      <dgm:prSet presAssocID="{4D041268-BF28-4438-B2AD-359B30E7A647}" presName="accent_1" presStyleCnt="0"/>
      <dgm:spPr/>
    </dgm:pt>
    <dgm:pt modelId="{00865DC8-AB96-4DE1-831C-01962627394D}" type="pres">
      <dgm:prSet presAssocID="{4D041268-BF28-4438-B2AD-359B30E7A647}" presName="accentRepeatNode" presStyleLbl="solidFgAcc1" presStyleIdx="0" presStyleCnt="6"/>
      <dgm:spPr/>
    </dgm:pt>
    <dgm:pt modelId="{696C84EC-64DB-4237-8FE7-01D597445966}" type="pres">
      <dgm:prSet presAssocID="{60E9181B-44DC-49D7-88BC-ACD7F85ED81A}" presName="text_2" presStyleLbl="node1" presStyleIdx="1" presStyleCnt="6">
        <dgm:presLayoutVars>
          <dgm:bulletEnabled val="1"/>
        </dgm:presLayoutVars>
      </dgm:prSet>
      <dgm:spPr/>
    </dgm:pt>
    <dgm:pt modelId="{7A893E92-49CF-44FD-AA6D-1E82B1A0A469}" type="pres">
      <dgm:prSet presAssocID="{60E9181B-44DC-49D7-88BC-ACD7F85ED81A}" presName="accent_2" presStyleCnt="0"/>
      <dgm:spPr/>
    </dgm:pt>
    <dgm:pt modelId="{A8977A00-111B-4617-B3F7-9914CA10E1F3}" type="pres">
      <dgm:prSet presAssocID="{60E9181B-44DC-49D7-88BC-ACD7F85ED81A}" presName="accentRepeatNode" presStyleLbl="solidFgAcc1" presStyleIdx="1" presStyleCnt="6"/>
      <dgm:spPr/>
    </dgm:pt>
    <dgm:pt modelId="{E0FDA221-6AE9-4757-94B5-4DE510EFF8A8}" type="pres">
      <dgm:prSet presAssocID="{9B592F9D-544A-4B7F-8C4B-A2A5DE4CAAD7}" presName="text_3" presStyleLbl="node1" presStyleIdx="2" presStyleCnt="6">
        <dgm:presLayoutVars>
          <dgm:bulletEnabled val="1"/>
        </dgm:presLayoutVars>
      </dgm:prSet>
      <dgm:spPr/>
    </dgm:pt>
    <dgm:pt modelId="{960F6E80-1757-4B92-AB48-7F9D593E027C}" type="pres">
      <dgm:prSet presAssocID="{9B592F9D-544A-4B7F-8C4B-A2A5DE4CAAD7}" presName="accent_3" presStyleCnt="0"/>
      <dgm:spPr/>
    </dgm:pt>
    <dgm:pt modelId="{18C5A57A-FF79-468F-A0C6-754712CA03C9}" type="pres">
      <dgm:prSet presAssocID="{9B592F9D-544A-4B7F-8C4B-A2A5DE4CAAD7}" presName="accentRepeatNode" presStyleLbl="solidFgAcc1" presStyleIdx="2" presStyleCnt="6"/>
      <dgm:spPr/>
    </dgm:pt>
    <dgm:pt modelId="{669FF806-1F35-4957-BB23-9A611D9758BA}" type="pres">
      <dgm:prSet presAssocID="{E3083E75-86BE-42D1-B882-0BA926D9F690}" presName="text_4" presStyleLbl="node1" presStyleIdx="3" presStyleCnt="6">
        <dgm:presLayoutVars>
          <dgm:bulletEnabled val="1"/>
        </dgm:presLayoutVars>
      </dgm:prSet>
      <dgm:spPr/>
    </dgm:pt>
    <dgm:pt modelId="{B8BB7524-0453-4E83-94A8-9C8D8F63F97F}" type="pres">
      <dgm:prSet presAssocID="{E3083E75-86BE-42D1-B882-0BA926D9F690}" presName="accent_4" presStyleCnt="0"/>
      <dgm:spPr/>
    </dgm:pt>
    <dgm:pt modelId="{0748684F-7A19-442A-8C39-C8CF267C7275}" type="pres">
      <dgm:prSet presAssocID="{E3083E75-86BE-42D1-B882-0BA926D9F690}" presName="accentRepeatNode" presStyleLbl="solidFgAcc1" presStyleIdx="3" presStyleCnt="6"/>
      <dgm:spPr/>
    </dgm:pt>
    <dgm:pt modelId="{6A379F87-E238-436D-9B33-B7B4C17A3C7E}" type="pres">
      <dgm:prSet presAssocID="{9FDF360A-7134-4687-A819-7E1D7F2D0A8F}" presName="text_5" presStyleLbl="node1" presStyleIdx="4" presStyleCnt="6">
        <dgm:presLayoutVars>
          <dgm:bulletEnabled val="1"/>
        </dgm:presLayoutVars>
      </dgm:prSet>
      <dgm:spPr/>
    </dgm:pt>
    <dgm:pt modelId="{4BA2127D-76EF-46B5-80BF-0D82071A71D6}" type="pres">
      <dgm:prSet presAssocID="{9FDF360A-7134-4687-A819-7E1D7F2D0A8F}" presName="accent_5" presStyleCnt="0"/>
      <dgm:spPr/>
    </dgm:pt>
    <dgm:pt modelId="{366915EB-F022-481F-AD34-471094404907}" type="pres">
      <dgm:prSet presAssocID="{9FDF360A-7134-4687-A819-7E1D7F2D0A8F}" presName="accentRepeatNode" presStyleLbl="solidFgAcc1" presStyleIdx="4" presStyleCnt="6"/>
      <dgm:spPr/>
    </dgm:pt>
    <dgm:pt modelId="{E9954AFB-6EF9-4CC0-90F0-DD87AF917AAE}" type="pres">
      <dgm:prSet presAssocID="{0A53375B-7C7D-4CB4-AB41-CA7D9A07DE19}" presName="text_6" presStyleLbl="node1" presStyleIdx="5" presStyleCnt="6">
        <dgm:presLayoutVars>
          <dgm:bulletEnabled val="1"/>
        </dgm:presLayoutVars>
      </dgm:prSet>
      <dgm:spPr/>
    </dgm:pt>
    <dgm:pt modelId="{360A0648-D88D-4B3F-9D68-8A94BC82C581}" type="pres">
      <dgm:prSet presAssocID="{0A53375B-7C7D-4CB4-AB41-CA7D9A07DE19}" presName="accent_6" presStyleCnt="0"/>
      <dgm:spPr/>
    </dgm:pt>
    <dgm:pt modelId="{8B3A0040-C9DB-42AF-9564-73185142F93D}" type="pres">
      <dgm:prSet presAssocID="{0A53375B-7C7D-4CB4-AB41-CA7D9A07DE19}" presName="accentRepeatNode" presStyleLbl="solidFgAcc1" presStyleIdx="5" presStyleCnt="6"/>
      <dgm:spPr/>
    </dgm:pt>
  </dgm:ptLst>
  <dgm:cxnLst>
    <dgm:cxn modelId="{D7502121-1968-484F-B75F-498DC22DB382}" type="presOf" srcId="{60E9181B-44DC-49D7-88BC-ACD7F85ED81A}" destId="{696C84EC-64DB-4237-8FE7-01D597445966}" srcOrd="0" destOrd="0" presId="urn:microsoft.com/office/officeart/2008/layout/VerticalCurvedList"/>
    <dgm:cxn modelId="{D7DF8830-FC06-4045-9302-CBA4DD2AB8AA}" type="presOf" srcId="{9FDF360A-7134-4687-A819-7E1D7F2D0A8F}" destId="{6A379F87-E238-436D-9B33-B7B4C17A3C7E}" srcOrd="0" destOrd="0" presId="urn:microsoft.com/office/officeart/2008/layout/VerticalCurvedList"/>
    <dgm:cxn modelId="{2B414135-77D7-4F1C-B9CD-2C05CEA6E921}" srcId="{A4214537-2EED-4E86-A271-A798AEA90E19}" destId="{9FDF360A-7134-4687-A819-7E1D7F2D0A8F}" srcOrd="4" destOrd="0" parTransId="{B88969A8-D367-438B-BC14-4CC9F1F18F0E}" sibTransId="{D4015663-1E6B-498B-B46E-758716C3683E}"/>
    <dgm:cxn modelId="{7714CA6B-901B-4F04-A8AE-B2A690230BC7}" srcId="{A4214537-2EED-4E86-A271-A798AEA90E19}" destId="{9B592F9D-544A-4B7F-8C4B-A2A5DE4CAAD7}" srcOrd="2" destOrd="0" parTransId="{A1C896C4-F736-4582-80EE-0746EB5EDB23}" sibTransId="{D44E79E5-34CD-4B9D-B9AD-A6FF36FAABD6}"/>
    <dgm:cxn modelId="{159E974D-DD0F-4D89-9556-7FDDE96EB772}" srcId="{A4214537-2EED-4E86-A271-A798AEA90E19}" destId="{4D041268-BF28-4438-B2AD-359B30E7A647}" srcOrd="0" destOrd="0" parTransId="{5FA216C9-EA6C-428A-A461-F8EB70010806}" sibTransId="{E3FE3838-9B7D-4D53-A0E3-D53197F5F70C}"/>
    <dgm:cxn modelId="{CBD19A50-CFC9-4C38-92CB-6974A2C93D9F}" srcId="{A4214537-2EED-4E86-A271-A798AEA90E19}" destId="{E3083E75-86BE-42D1-B882-0BA926D9F690}" srcOrd="3" destOrd="0" parTransId="{394ED7DC-F4A0-45BC-9331-1E297F50EC08}" sibTransId="{2E37DDA5-4BAD-444B-8E48-84C9CE81EF9E}"/>
    <dgm:cxn modelId="{B3254C80-2781-445A-8A13-7984B2C946CA}" srcId="{A4214537-2EED-4E86-A271-A798AEA90E19}" destId="{60E9181B-44DC-49D7-88BC-ACD7F85ED81A}" srcOrd="1" destOrd="0" parTransId="{4CA38F17-056B-410D-BC10-E75853AE2914}" sibTransId="{A9A89BE4-E917-4762-AEB2-7E55C38DFC59}"/>
    <dgm:cxn modelId="{B204FE99-A54E-4359-BB58-8B4621289867}" type="presOf" srcId="{E3FE3838-9B7D-4D53-A0E3-D53197F5F70C}" destId="{871AD63E-0C86-4E3C-BC09-75B5081A4BDE}" srcOrd="0" destOrd="0" presId="urn:microsoft.com/office/officeart/2008/layout/VerticalCurvedList"/>
    <dgm:cxn modelId="{E79BBAA8-BC29-48EC-AC96-FBC867283BA7}" type="presOf" srcId="{9B592F9D-544A-4B7F-8C4B-A2A5DE4CAAD7}" destId="{E0FDA221-6AE9-4757-94B5-4DE510EFF8A8}" srcOrd="0" destOrd="0" presId="urn:microsoft.com/office/officeart/2008/layout/VerticalCurvedList"/>
    <dgm:cxn modelId="{675F17B2-A4D3-424D-B047-D32BF22C7C61}" type="presOf" srcId="{A4214537-2EED-4E86-A271-A798AEA90E19}" destId="{24C7B370-3A62-4476-87B8-F99834063CD3}" srcOrd="0" destOrd="0" presId="urn:microsoft.com/office/officeart/2008/layout/VerticalCurvedList"/>
    <dgm:cxn modelId="{4ABEC9C0-A1B1-460C-B69C-916302775AA8}" type="presOf" srcId="{E3083E75-86BE-42D1-B882-0BA926D9F690}" destId="{669FF806-1F35-4957-BB23-9A611D9758BA}" srcOrd="0" destOrd="0" presId="urn:microsoft.com/office/officeart/2008/layout/VerticalCurvedList"/>
    <dgm:cxn modelId="{3B8AE4D9-AD8F-476D-9C2E-240C9893EB94}" type="presOf" srcId="{0A53375B-7C7D-4CB4-AB41-CA7D9A07DE19}" destId="{E9954AFB-6EF9-4CC0-90F0-DD87AF917AAE}" srcOrd="0" destOrd="0" presId="urn:microsoft.com/office/officeart/2008/layout/VerticalCurvedList"/>
    <dgm:cxn modelId="{B4397FE8-7E0C-4D38-9BDB-D5937A866398}" srcId="{A4214537-2EED-4E86-A271-A798AEA90E19}" destId="{0A53375B-7C7D-4CB4-AB41-CA7D9A07DE19}" srcOrd="5" destOrd="0" parTransId="{81818A20-E622-4224-A23B-323704C9789A}" sibTransId="{6DDCDEB8-B407-47DE-B8D4-2A76736A8293}"/>
    <dgm:cxn modelId="{A7FADAFC-147B-42CC-B6F3-B9FCB727F9BC}" type="presOf" srcId="{4D041268-BF28-4438-B2AD-359B30E7A647}" destId="{6993CBBD-02CA-4D23-9011-582DD619461F}" srcOrd="0" destOrd="0" presId="urn:microsoft.com/office/officeart/2008/layout/VerticalCurvedList"/>
    <dgm:cxn modelId="{188B548C-2A03-4053-B77E-765D99BD1061}" type="presParOf" srcId="{24C7B370-3A62-4476-87B8-F99834063CD3}" destId="{5F563FC7-DA5D-4A88-A9D2-F32AA42C47D3}" srcOrd="0" destOrd="0" presId="urn:microsoft.com/office/officeart/2008/layout/VerticalCurvedList"/>
    <dgm:cxn modelId="{9A82880D-BA75-47EB-AFB7-A750FADCFCC6}" type="presParOf" srcId="{5F563FC7-DA5D-4A88-A9D2-F32AA42C47D3}" destId="{7EE74607-344F-43D5-902E-720CF0C571E2}" srcOrd="0" destOrd="0" presId="urn:microsoft.com/office/officeart/2008/layout/VerticalCurvedList"/>
    <dgm:cxn modelId="{E4404146-A075-4E43-B5A4-8F1FF35D2AA0}" type="presParOf" srcId="{7EE74607-344F-43D5-902E-720CF0C571E2}" destId="{80A8CD95-AD72-4018-AABE-9E80B3285386}" srcOrd="0" destOrd="0" presId="urn:microsoft.com/office/officeart/2008/layout/VerticalCurvedList"/>
    <dgm:cxn modelId="{280170CA-4586-4BF6-97E9-D976FD7AEB9D}" type="presParOf" srcId="{7EE74607-344F-43D5-902E-720CF0C571E2}" destId="{871AD63E-0C86-4E3C-BC09-75B5081A4BDE}" srcOrd="1" destOrd="0" presId="urn:microsoft.com/office/officeart/2008/layout/VerticalCurvedList"/>
    <dgm:cxn modelId="{0FE3FECB-464A-4A76-A4A9-5D714D5A7093}" type="presParOf" srcId="{7EE74607-344F-43D5-902E-720CF0C571E2}" destId="{9B64CE1D-B969-41D6-84B4-9FF93EA89B6B}" srcOrd="2" destOrd="0" presId="urn:microsoft.com/office/officeart/2008/layout/VerticalCurvedList"/>
    <dgm:cxn modelId="{831703C4-11F6-4259-B39B-827993D83860}" type="presParOf" srcId="{7EE74607-344F-43D5-902E-720CF0C571E2}" destId="{99155F0E-A876-493D-A7A3-4820C2190A3D}" srcOrd="3" destOrd="0" presId="urn:microsoft.com/office/officeart/2008/layout/VerticalCurvedList"/>
    <dgm:cxn modelId="{2A085655-0779-43B6-AA52-FE93491A531C}" type="presParOf" srcId="{5F563FC7-DA5D-4A88-A9D2-F32AA42C47D3}" destId="{6993CBBD-02CA-4D23-9011-582DD619461F}" srcOrd="1" destOrd="0" presId="urn:microsoft.com/office/officeart/2008/layout/VerticalCurvedList"/>
    <dgm:cxn modelId="{B6EB1586-AB64-4F86-BEC9-467502E98E32}" type="presParOf" srcId="{5F563FC7-DA5D-4A88-A9D2-F32AA42C47D3}" destId="{C9586C25-4A3C-4B7B-9551-724323CD5F07}" srcOrd="2" destOrd="0" presId="urn:microsoft.com/office/officeart/2008/layout/VerticalCurvedList"/>
    <dgm:cxn modelId="{422CD709-0217-4C7D-9485-AC9824BB8A68}" type="presParOf" srcId="{C9586C25-4A3C-4B7B-9551-724323CD5F07}" destId="{00865DC8-AB96-4DE1-831C-01962627394D}" srcOrd="0" destOrd="0" presId="urn:microsoft.com/office/officeart/2008/layout/VerticalCurvedList"/>
    <dgm:cxn modelId="{95EA259F-A934-451C-8051-D1D325A6D91C}" type="presParOf" srcId="{5F563FC7-DA5D-4A88-A9D2-F32AA42C47D3}" destId="{696C84EC-64DB-4237-8FE7-01D597445966}" srcOrd="3" destOrd="0" presId="urn:microsoft.com/office/officeart/2008/layout/VerticalCurvedList"/>
    <dgm:cxn modelId="{AA1DB29F-993D-4BB5-B9B2-8DF8397F9E0E}" type="presParOf" srcId="{5F563FC7-DA5D-4A88-A9D2-F32AA42C47D3}" destId="{7A893E92-49CF-44FD-AA6D-1E82B1A0A469}" srcOrd="4" destOrd="0" presId="urn:microsoft.com/office/officeart/2008/layout/VerticalCurvedList"/>
    <dgm:cxn modelId="{DF6F7D63-230E-4E4B-8404-82190189D0B2}" type="presParOf" srcId="{7A893E92-49CF-44FD-AA6D-1E82B1A0A469}" destId="{A8977A00-111B-4617-B3F7-9914CA10E1F3}" srcOrd="0" destOrd="0" presId="urn:microsoft.com/office/officeart/2008/layout/VerticalCurvedList"/>
    <dgm:cxn modelId="{C546DC53-7782-4202-A88D-7DA63ED09C64}" type="presParOf" srcId="{5F563FC7-DA5D-4A88-A9D2-F32AA42C47D3}" destId="{E0FDA221-6AE9-4757-94B5-4DE510EFF8A8}" srcOrd="5" destOrd="0" presId="urn:microsoft.com/office/officeart/2008/layout/VerticalCurvedList"/>
    <dgm:cxn modelId="{2B4BE563-793D-4AFF-B0A6-5480BFD22B56}" type="presParOf" srcId="{5F563FC7-DA5D-4A88-A9D2-F32AA42C47D3}" destId="{960F6E80-1757-4B92-AB48-7F9D593E027C}" srcOrd="6" destOrd="0" presId="urn:microsoft.com/office/officeart/2008/layout/VerticalCurvedList"/>
    <dgm:cxn modelId="{C3D39855-D308-4D59-8B87-6EBC9D211C53}" type="presParOf" srcId="{960F6E80-1757-4B92-AB48-7F9D593E027C}" destId="{18C5A57A-FF79-468F-A0C6-754712CA03C9}" srcOrd="0" destOrd="0" presId="urn:microsoft.com/office/officeart/2008/layout/VerticalCurvedList"/>
    <dgm:cxn modelId="{7EE2A728-5D6F-444E-ABAB-7DFE824CADEE}" type="presParOf" srcId="{5F563FC7-DA5D-4A88-A9D2-F32AA42C47D3}" destId="{669FF806-1F35-4957-BB23-9A611D9758BA}" srcOrd="7" destOrd="0" presId="urn:microsoft.com/office/officeart/2008/layout/VerticalCurvedList"/>
    <dgm:cxn modelId="{09E25B40-AA04-42F3-A875-3C2BCB49D01A}" type="presParOf" srcId="{5F563FC7-DA5D-4A88-A9D2-F32AA42C47D3}" destId="{B8BB7524-0453-4E83-94A8-9C8D8F63F97F}" srcOrd="8" destOrd="0" presId="urn:microsoft.com/office/officeart/2008/layout/VerticalCurvedList"/>
    <dgm:cxn modelId="{99BB0881-E0D4-4C21-B748-FD4B04C596D2}" type="presParOf" srcId="{B8BB7524-0453-4E83-94A8-9C8D8F63F97F}" destId="{0748684F-7A19-442A-8C39-C8CF267C7275}" srcOrd="0" destOrd="0" presId="urn:microsoft.com/office/officeart/2008/layout/VerticalCurvedList"/>
    <dgm:cxn modelId="{3342F796-4EC8-4AE7-8B98-7AC6E42EB579}" type="presParOf" srcId="{5F563FC7-DA5D-4A88-A9D2-F32AA42C47D3}" destId="{6A379F87-E238-436D-9B33-B7B4C17A3C7E}" srcOrd="9" destOrd="0" presId="urn:microsoft.com/office/officeart/2008/layout/VerticalCurvedList"/>
    <dgm:cxn modelId="{A51AF5C3-1B00-4BB1-8429-A19D65037B07}" type="presParOf" srcId="{5F563FC7-DA5D-4A88-A9D2-F32AA42C47D3}" destId="{4BA2127D-76EF-46B5-80BF-0D82071A71D6}" srcOrd="10" destOrd="0" presId="urn:microsoft.com/office/officeart/2008/layout/VerticalCurvedList"/>
    <dgm:cxn modelId="{B1F343DF-CB14-4F14-8D1D-1A7C8EC7ED75}" type="presParOf" srcId="{4BA2127D-76EF-46B5-80BF-0D82071A71D6}" destId="{366915EB-F022-481F-AD34-471094404907}" srcOrd="0" destOrd="0" presId="urn:microsoft.com/office/officeart/2008/layout/VerticalCurvedList"/>
    <dgm:cxn modelId="{F54D5591-5F19-459E-8669-88987DDD3879}" type="presParOf" srcId="{5F563FC7-DA5D-4A88-A9D2-F32AA42C47D3}" destId="{E9954AFB-6EF9-4CC0-90F0-DD87AF917AAE}" srcOrd="11" destOrd="0" presId="urn:microsoft.com/office/officeart/2008/layout/VerticalCurvedList"/>
    <dgm:cxn modelId="{5E6A523F-4248-47D1-BDDA-F9A29BFB0870}" type="presParOf" srcId="{5F563FC7-DA5D-4A88-A9D2-F32AA42C47D3}" destId="{360A0648-D88D-4B3F-9D68-8A94BC82C581}" srcOrd="12" destOrd="0" presId="urn:microsoft.com/office/officeart/2008/layout/VerticalCurvedList"/>
    <dgm:cxn modelId="{16945FFB-C3A0-444C-B40B-53898031DA37}" type="presParOf" srcId="{360A0648-D88D-4B3F-9D68-8A94BC82C581}" destId="{8B3A0040-C9DB-42AF-9564-73185142F93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1AD63E-0C86-4E3C-BC09-75B5081A4BDE}">
      <dsp:nvSpPr>
        <dsp:cNvPr id="0" name=""/>
        <dsp:cNvSpPr/>
      </dsp:nvSpPr>
      <dsp:spPr>
        <a:xfrm>
          <a:off x="-5943603" y="-909532"/>
          <a:ext cx="7075648" cy="7075648"/>
        </a:xfrm>
        <a:prstGeom prst="blockArc">
          <a:avLst>
            <a:gd name="adj1" fmla="val 18900000"/>
            <a:gd name="adj2" fmla="val 2700000"/>
            <a:gd name="adj3" fmla="val 305"/>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993CBBD-02CA-4D23-9011-582DD619461F}">
      <dsp:nvSpPr>
        <dsp:cNvPr id="0" name=""/>
        <dsp:cNvSpPr/>
      </dsp:nvSpPr>
      <dsp:spPr>
        <a:xfrm>
          <a:off x="421673" y="276811"/>
          <a:ext cx="9358039" cy="553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39272"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Arial Nova" panose="020B0504020202020204" pitchFamily="34" charset="0"/>
            </a:rPr>
            <a:t>Marketing and Promotional activities should be focused on the Holiday season</a:t>
          </a:r>
          <a:endParaRPr lang="en-IN" sz="1400" kern="1200" dirty="0">
            <a:latin typeface="Arial Nova" panose="020B0504020202020204" pitchFamily="34" charset="0"/>
          </a:endParaRPr>
        </a:p>
      </dsp:txBody>
      <dsp:txXfrm>
        <a:off x="421673" y="276811"/>
        <a:ext cx="9358039" cy="553413"/>
      </dsp:txXfrm>
    </dsp:sp>
    <dsp:sp modelId="{00865DC8-AB96-4DE1-831C-01962627394D}">
      <dsp:nvSpPr>
        <dsp:cNvPr id="0" name=""/>
        <dsp:cNvSpPr/>
      </dsp:nvSpPr>
      <dsp:spPr>
        <a:xfrm>
          <a:off x="75790" y="207635"/>
          <a:ext cx="691766" cy="691766"/>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696C84EC-64DB-4237-8FE7-01D597445966}">
      <dsp:nvSpPr>
        <dsp:cNvPr id="0" name=""/>
        <dsp:cNvSpPr/>
      </dsp:nvSpPr>
      <dsp:spPr>
        <a:xfrm>
          <a:off x="876893" y="1106826"/>
          <a:ext cx="8902818" cy="553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39272"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Arial Nova" panose="020B0504020202020204" pitchFamily="34" charset="0"/>
            </a:rPr>
            <a:t>Discounted offers and/or bundled products can be offered to customer for on batteries, chargers and headphones</a:t>
          </a:r>
          <a:endParaRPr lang="en-IN" sz="1400" kern="1200" dirty="0">
            <a:latin typeface="Arial Nova" panose="020B0504020202020204" pitchFamily="34" charset="0"/>
          </a:endParaRPr>
        </a:p>
      </dsp:txBody>
      <dsp:txXfrm>
        <a:off x="876893" y="1106826"/>
        <a:ext cx="8902818" cy="553413"/>
      </dsp:txXfrm>
    </dsp:sp>
    <dsp:sp modelId="{A8977A00-111B-4617-B3F7-9914CA10E1F3}">
      <dsp:nvSpPr>
        <dsp:cNvPr id="0" name=""/>
        <dsp:cNvSpPr/>
      </dsp:nvSpPr>
      <dsp:spPr>
        <a:xfrm>
          <a:off x="531010" y="1037649"/>
          <a:ext cx="691766" cy="691766"/>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E0FDA221-6AE9-4757-94B5-4DE510EFF8A8}">
      <dsp:nvSpPr>
        <dsp:cNvPr id="0" name=""/>
        <dsp:cNvSpPr/>
      </dsp:nvSpPr>
      <dsp:spPr>
        <a:xfrm>
          <a:off x="1085054" y="1936840"/>
          <a:ext cx="8694658" cy="553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39272"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Arial Nova" panose="020B0504020202020204" pitchFamily="34" charset="0"/>
            </a:rPr>
            <a:t>As 50% orders are placed for small orders, offers can be focused on low-priced items for profit maximization in volume </a:t>
          </a:r>
          <a:endParaRPr lang="en-IN" sz="1400" kern="1200" dirty="0">
            <a:latin typeface="Arial Nova" panose="020B0504020202020204" pitchFamily="34" charset="0"/>
          </a:endParaRPr>
        </a:p>
      </dsp:txBody>
      <dsp:txXfrm>
        <a:off x="1085054" y="1936840"/>
        <a:ext cx="8694658" cy="553413"/>
      </dsp:txXfrm>
    </dsp:sp>
    <dsp:sp modelId="{18C5A57A-FF79-468F-A0C6-754712CA03C9}">
      <dsp:nvSpPr>
        <dsp:cNvPr id="0" name=""/>
        <dsp:cNvSpPr/>
      </dsp:nvSpPr>
      <dsp:spPr>
        <a:xfrm>
          <a:off x="739171" y="1867664"/>
          <a:ext cx="691766" cy="691766"/>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669FF806-1F35-4957-BB23-9A611D9758BA}">
      <dsp:nvSpPr>
        <dsp:cNvPr id="0" name=""/>
        <dsp:cNvSpPr/>
      </dsp:nvSpPr>
      <dsp:spPr>
        <a:xfrm>
          <a:off x="1085054" y="2766329"/>
          <a:ext cx="8694658" cy="553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39272" tIns="35560" rIns="35560" bIns="35560" numCol="1" spcCol="1270" anchor="ctr" anchorCtr="0">
          <a:noAutofit/>
        </a:bodyPr>
        <a:lstStyle/>
        <a:p>
          <a:pPr marL="0" lvl="0" indent="0" algn="l" defTabSz="622300">
            <a:lnSpc>
              <a:spcPct val="90000"/>
            </a:lnSpc>
            <a:spcBef>
              <a:spcPct val="0"/>
            </a:spcBef>
            <a:spcAft>
              <a:spcPct val="35000"/>
            </a:spcAft>
            <a:buNone/>
          </a:pPr>
          <a:r>
            <a:rPr lang="en-IN" sz="1400" kern="1200" dirty="0">
              <a:latin typeface="Arial Nova" panose="020B0504020202020204" pitchFamily="34" charset="0"/>
            </a:rPr>
            <a:t>S</a:t>
          </a:r>
          <a:r>
            <a:rPr lang="en-US" sz="1400" kern="1200" dirty="0">
              <a:latin typeface="Arial Nova" panose="020B0504020202020204" pitchFamily="34" charset="0"/>
            </a:rPr>
            <a:t>ales of AAA batteries(4pack) and chargers indicates increased usage of home automation system and apple ecosystem. From this, we can uncover related electronic items that can lead to similar sales</a:t>
          </a:r>
          <a:endParaRPr lang="en-IN" sz="1400" kern="1200" dirty="0">
            <a:latin typeface="Arial Nova" panose="020B0504020202020204" pitchFamily="34" charset="0"/>
          </a:endParaRPr>
        </a:p>
      </dsp:txBody>
      <dsp:txXfrm>
        <a:off x="1085054" y="2766329"/>
        <a:ext cx="8694658" cy="553413"/>
      </dsp:txXfrm>
    </dsp:sp>
    <dsp:sp modelId="{0748684F-7A19-442A-8C39-C8CF267C7275}">
      <dsp:nvSpPr>
        <dsp:cNvPr id="0" name=""/>
        <dsp:cNvSpPr/>
      </dsp:nvSpPr>
      <dsp:spPr>
        <a:xfrm>
          <a:off x="739171" y="2697153"/>
          <a:ext cx="691766" cy="691766"/>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6A379F87-E238-436D-9B33-B7B4C17A3C7E}">
      <dsp:nvSpPr>
        <dsp:cNvPr id="0" name=""/>
        <dsp:cNvSpPr/>
      </dsp:nvSpPr>
      <dsp:spPr>
        <a:xfrm>
          <a:off x="876893" y="3596344"/>
          <a:ext cx="8902818" cy="553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39272"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Arial Nova" panose="020B0504020202020204" pitchFamily="34" charset="0"/>
            </a:rPr>
            <a:t>More analysis is required on the Customers buying only Lightning Charging Cable, USB-C Charging Cable, Wired Headphones  and/or Apple </a:t>
          </a:r>
          <a:r>
            <a:rPr lang="en-US" sz="1400" kern="1200" dirty="0" err="1">
              <a:latin typeface="Arial Nova" panose="020B0504020202020204" pitchFamily="34" charset="0"/>
            </a:rPr>
            <a:t>Airpods</a:t>
          </a:r>
          <a:r>
            <a:rPr lang="en-US" sz="1400" kern="1200" dirty="0">
              <a:latin typeface="Arial Nova" panose="020B0504020202020204" pitchFamily="34" charset="0"/>
            </a:rPr>
            <a:t> Headphones to uncover their buying habits</a:t>
          </a:r>
          <a:endParaRPr lang="en-IN" sz="1400" kern="1200" dirty="0">
            <a:latin typeface="Arial Nova" panose="020B0504020202020204" pitchFamily="34" charset="0"/>
          </a:endParaRPr>
        </a:p>
      </dsp:txBody>
      <dsp:txXfrm>
        <a:off x="876893" y="3596344"/>
        <a:ext cx="8902818" cy="553413"/>
      </dsp:txXfrm>
    </dsp:sp>
    <dsp:sp modelId="{366915EB-F022-481F-AD34-471094404907}">
      <dsp:nvSpPr>
        <dsp:cNvPr id="0" name=""/>
        <dsp:cNvSpPr/>
      </dsp:nvSpPr>
      <dsp:spPr>
        <a:xfrm>
          <a:off x="531010" y="3527167"/>
          <a:ext cx="691766" cy="691766"/>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 modelId="{E9954AFB-6EF9-4CC0-90F0-DD87AF917AAE}">
      <dsp:nvSpPr>
        <dsp:cNvPr id="0" name=""/>
        <dsp:cNvSpPr/>
      </dsp:nvSpPr>
      <dsp:spPr>
        <a:xfrm>
          <a:off x="421673" y="4426359"/>
          <a:ext cx="9358039" cy="553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39272"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Arial Nova" panose="020B0504020202020204" pitchFamily="34" charset="0"/>
            </a:rPr>
            <a:t>Marketing strategies should be focused mostly on California, New York and Texas</a:t>
          </a:r>
          <a:endParaRPr lang="en-IN" sz="1400" kern="1200" dirty="0">
            <a:latin typeface="Arial Nova" panose="020B0504020202020204" pitchFamily="34" charset="0"/>
          </a:endParaRPr>
        </a:p>
      </dsp:txBody>
      <dsp:txXfrm>
        <a:off x="421673" y="4426359"/>
        <a:ext cx="9358039" cy="553413"/>
      </dsp:txXfrm>
    </dsp:sp>
    <dsp:sp modelId="{8B3A0040-C9DB-42AF-9564-73185142F93D}">
      <dsp:nvSpPr>
        <dsp:cNvPr id="0" name=""/>
        <dsp:cNvSpPr/>
      </dsp:nvSpPr>
      <dsp:spPr>
        <a:xfrm>
          <a:off x="75790" y="4357182"/>
          <a:ext cx="691766" cy="691766"/>
        </a:xfrm>
        <a:prstGeom prst="ellipse">
          <a:avLst/>
        </a:prstGeom>
        <a:gradFill rotWithShape="0">
          <a:gsLst>
            <a:gs pos="0">
              <a:schemeClr val="lt1">
                <a:hueOff val="0"/>
                <a:satOff val="0"/>
                <a:lumOff val="0"/>
                <a:alphaOff val="0"/>
                <a:lumMod val="110000"/>
                <a:satMod val="105000"/>
                <a:tint val="67000"/>
              </a:schemeClr>
            </a:gs>
            <a:gs pos="50000">
              <a:schemeClr val="lt1">
                <a:hueOff val="0"/>
                <a:satOff val="0"/>
                <a:lumOff val="0"/>
                <a:alphaOff val="0"/>
                <a:lumMod val="105000"/>
                <a:satMod val="103000"/>
                <a:tint val="73000"/>
              </a:schemeClr>
            </a:gs>
            <a:gs pos="100000">
              <a:schemeClr val="l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10/25/2021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10/25/2021</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10/25/2021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10/25/2021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10/25/2021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10/25/2021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10/25/2021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10/25/2021</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10/25/2021</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10/25/2021</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10/25/2021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10/25/2021</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10/25/2021</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9243" y="1496379"/>
            <a:ext cx="10044610" cy="1371600"/>
          </a:xfrm>
        </p:spPr>
        <p:txBody>
          <a:bodyPr anchor="b">
            <a:normAutofit/>
          </a:bodyPr>
          <a:lstStyle/>
          <a:p>
            <a:r>
              <a:rPr lang="en-US" sz="5400" dirty="0"/>
              <a:t> EDA of KMART</a:t>
            </a:r>
          </a:p>
        </p:txBody>
      </p:sp>
      <p:sp>
        <p:nvSpPr>
          <p:cNvPr id="4" name="Subtitle 3"/>
          <p:cNvSpPr>
            <a:spLocks noGrp="1"/>
          </p:cNvSpPr>
          <p:nvPr>
            <p:ph type="body" idx="1"/>
          </p:nvPr>
        </p:nvSpPr>
        <p:spPr>
          <a:xfrm>
            <a:off x="909836" y="2867979"/>
            <a:ext cx="4416552" cy="762000"/>
          </a:xfrm>
        </p:spPr>
        <p:txBody>
          <a:bodyPr anchor="ctr">
            <a:normAutofit/>
          </a:bodyPr>
          <a:lstStyle/>
          <a:p>
            <a:pPr>
              <a:spcAft>
                <a:spcPts val="600"/>
              </a:spcAft>
            </a:pPr>
            <a:r>
              <a:rPr lang="it-IT" b="1" dirty="0"/>
              <a:t>Sales startegy for 2020</a:t>
            </a:r>
          </a:p>
        </p:txBody>
      </p:sp>
      <p:pic>
        <p:nvPicPr>
          <p:cNvPr id="2050" name="Picture 2" descr="Kmart to close 64 stores across the U.S. | 11alive.com">
            <a:extLst>
              <a:ext uri="{FF2B5EF4-FFF2-40B4-BE49-F238E27FC236}">
                <a16:creationId xmlns:a16="http://schemas.microsoft.com/office/drawing/2014/main" id="{BBEA4B6A-4997-4F69-81D0-B965446719D9}"/>
              </a:ext>
            </a:extLst>
          </p:cNvPr>
          <p:cNvPicPr>
            <a:picLocks noGrp="1" noChangeAspect="1" noChangeArrowheads="1"/>
          </p:cNvPicPr>
          <p:nvPr>
            <p:ph sz="quarter" idx="4"/>
          </p:nvPr>
        </p:nvPicPr>
        <p:blipFill rotWithShape="1">
          <a:blip r:embed="rId2">
            <a:extLst>
              <a:ext uri="{28A0092B-C50C-407E-A947-70E740481C1C}">
                <a14:useLocalDpi xmlns:a14="http://schemas.microsoft.com/office/drawing/2010/main" val="0"/>
              </a:ext>
            </a:extLst>
          </a:blip>
          <a:srcRect l="7616" r="16566" b="2"/>
          <a:stretch/>
        </p:blipFill>
        <p:spPr bwMode="auto">
          <a:xfrm>
            <a:off x="6072958" y="1124744"/>
            <a:ext cx="5616624" cy="4248471"/>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D3E9142-8917-4104-A046-9B678E45E1B4}"/>
              </a:ext>
            </a:extLst>
          </p:cNvPr>
          <p:cNvSpPr>
            <a:spLocks noGrp="1"/>
          </p:cNvSpPr>
          <p:nvPr>
            <p:ph type="title"/>
          </p:nvPr>
        </p:nvSpPr>
        <p:spPr>
          <a:xfrm>
            <a:off x="1059614" y="404664"/>
            <a:ext cx="8692399" cy="864096"/>
          </a:xfrm>
        </p:spPr>
        <p:txBody>
          <a:bodyPr/>
          <a:lstStyle/>
          <a:p>
            <a:r>
              <a:rPr lang="en-IN" dirty="0"/>
              <a:t>ACTIONABLE INSIGHTS</a:t>
            </a:r>
          </a:p>
        </p:txBody>
      </p:sp>
      <p:graphicFrame>
        <p:nvGraphicFramePr>
          <p:cNvPr id="8" name="Diagram 7">
            <a:extLst>
              <a:ext uri="{FF2B5EF4-FFF2-40B4-BE49-F238E27FC236}">
                <a16:creationId xmlns:a16="http://schemas.microsoft.com/office/drawing/2014/main" id="{43A1D2A8-504A-4327-990D-DC746B77D093}"/>
              </a:ext>
            </a:extLst>
          </p:cNvPr>
          <p:cNvGraphicFramePr/>
          <p:nvPr>
            <p:extLst>
              <p:ext uri="{D42A27DB-BD31-4B8C-83A1-F6EECF244321}">
                <p14:modId xmlns:p14="http://schemas.microsoft.com/office/powerpoint/2010/main" val="938288093"/>
              </p:ext>
            </p:extLst>
          </p:nvPr>
        </p:nvGraphicFramePr>
        <p:xfrm>
          <a:off x="1065213" y="1268760"/>
          <a:ext cx="9853735" cy="52565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66785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528" fill="hold" grpId="0" nodeType="clickEffect">
                                  <p:stCondLst>
                                    <p:cond delay="0"/>
                                  </p:stCondLst>
                                  <p:childTnLst>
                                    <p:set>
                                      <p:cBhvr>
                                        <p:cTn id="6" dur="1" fill="hold">
                                          <p:stCondLst>
                                            <p:cond delay="0"/>
                                          </p:stCondLst>
                                        </p:cTn>
                                        <p:tgtEl>
                                          <p:spTgt spid="8">
                                            <p:graphicEl>
                                              <a:dgm id="{871AD63E-0C86-4E3C-BC09-75B5081A4BDE}"/>
                                            </p:graphicEl>
                                          </p:spTgt>
                                        </p:tgtEl>
                                        <p:attrNameLst>
                                          <p:attrName>style.visibility</p:attrName>
                                        </p:attrNameLst>
                                      </p:cBhvr>
                                      <p:to>
                                        <p:strVal val="visible"/>
                                      </p:to>
                                    </p:set>
                                    <p:anim calcmode="lin" valueType="num">
                                      <p:cBhvr>
                                        <p:cTn id="7" dur="500" fill="hold"/>
                                        <p:tgtEl>
                                          <p:spTgt spid="8">
                                            <p:graphicEl>
                                              <a:dgm id="{871AD63E-0C86-4E3C-BC09-75B5081A4BDE}"/>
                                            </p:graphicEl>
                                          </p:spTgt>
                                        </p:tgtEl>
                                        <p:attrNameLst>
                                          <p:attrName>ppt_w</p:attrName>
                                        </p:attrNameLst>
                                      </p:cBhvr>
                                      <p:tavLst>
                                        <p:tav tm="0">
                                          <p:val>
                                            <p:fltVal val="0"/>
                                          </p:val>
                                        </p:tav>
                                        <p:tav tm="100000">
                                          <p:val>
                                            <p:strVal val="#ppt_w"/>
                                          </p:val>
                                        </p:tav>
                                      </p:tavLst>
                                    </p:anim>
                                    <p:anim calcmode="lin" valueType="num">
                                      <p:cBhvr>
                                        <p:cTn id="8" dur="500" fill="hold"/>
                                        <p:tgtEl>
                                          <p:spTgt spid="8">
                                            <p:graphicEl>
                                              <a:dgm id="{871AD63E-0C86-4E3C-BC09-75B5081A4BDE}"/>
                                            </p:graphicEl>
                                          </p:spTgt>
                                        </p:tgtEl>
                                        <p:attrNameLst>
                                          <p:attrName>ppt_h</p:attrName>
                                        </p:attrNameLst>
                                      </p:cBhvr>
                                      <p:tavLst>
                                        <p:tav tm="0">
                                          <p:val>
                                            <p:fltVal val="0"/>
                                          </p:val>
                                        </p:tav>
                                        <p:tav tm="100000">
                                          <p:val>
                                            <p:strVal val="#ppt_h"/>
                                          </p:val>
                                        </p:tav>
                                      </p:tavLst>
                                    </p:anim>
                                    <p:animEffect transition="in" filter="fade">
                                      <p:cBhvr>
                                        <p:cTn id="9" dur="500"/>
                                        <p:tgtEl>
                                          <p:spTgt spid="8">
                                            <p:graphicEl>
                                              <a:dgm id="{871AD63E-0C86-4E3C-BC09-75B5081A4BDE}"/>
                                            </p:graphicEl>
                                          </p:spTgt>
                                        </p:tgtEl>
                                      </p:cBhvr>
                                    </p:animEffect>
                                    <p:anim calcmode="lin" valueType="num">
                                      <p:cBhvr>
                                        <p:cTn id="10" dur="500" fill="hold"/>
                                        <p:tgtEl>
                                          <p:spTgt spid="8">
                                            <p:graphicEl>
                                              <a:dgm id="{871AD63E-0C86-4E3C-BC09-75B5081A4BDE}"/>
                                            </p:graphicEl>
                                          </p:spTgt>
                                        </p:tgtEl>
                                        <p:attrNameLst>
                                          <p:attrName>ppt_x</p:attrName>
                                        </p:attrNameLst>
                                      </p:cBhvr>
                                      <p:tavLst>
                                        <p:tav tm="0">
                                          <p:val>
                                            <p:fltVal val="0.5"/>
                                          </p:val>
                                        </p:tav>
                                        <p:tav tm="100000">
                                          <p:val>
                                            <p:strVal val="#ppt_x"/>
                                          </p:val>
                                        </p:tav>
                                      </p:tavLst>
                                    </p:anim>
                                    <p:anim calcmode="lin" valueType="num">
                                      <p:cBhvr>
                                        <p:cTn id="11" dur="500" fill="hold"/>
                                        <p:tgtEl>
                                          <p:spTgt spid="8">
                                            <p:graphicEl>
                                              <a:dgm id="{871AD63E-0C86-4E3C-BC09-75B5081A4BDE}"/>
                                            </p:graphicEl>
                                          </p:spTgt>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8">
                                            <p:graphicEl>
                                              <a:dgm id="{00865DC8-AB96-4DE1-831C-01962627394D}"/>
                                            </p:graphicEl>
                                          </p:spTgt>
                                        </p:tgtEl>
                                        <p:attrNameLst>
                                          <p:attrName>style.visibility</p:attrName>
                                        </p:attrNameLst>
                                      </p:cBhvr>
                                      <p:to>
                                        <p:strVal val="visible"/>
                                      </p:to>
                                    </p:set>
                                    <p:anim calcmode="lin" valueType="num">
                                      <p:cBhvr>
                                        <p:cTn id="14" dur="500" fill="hold"/>
                                        <p:tgtEl>
                                          <p:spTgt spid="8">
                                            <p:graphicEl>
                                              <a:dgm id="{00865DC8-AB96-4DE1-831C-01962627394D}"/>
                                            </p:graphicEl>
                                          </p:spTgt>
                                        </p:tgtEl>
                                        <p:attrNameLst>
                                          <p:attrName>ppt_w</p:attrName>
                                        </p:attrNameLst>
                                      </p:cBhvr>
                                      <p:tavLst>
                                        <p:tav tm="0">
                                          <p:val>
                                            <p:fltVal val="0"/>
                                          </p:val>
                                        </p:tav>
                                        <p:tav tm="100000">
                                          <p:val>
                                            <p:strVal val="#ppt_w"/>
                                          </p:val>
                                        </p:tav>
                                      </p:tavLst>
                                    </p:anim>
                                    <p:anim calcmode="lin" valueType="num">
                                      <p:cBhvr>
                                        <p:cTn id="15" dur="500" fill="hold"/>
                                        <p:tgtEl>
                                          <p:spTgt spid="8">
                                            <p:graphicEl>
                                              <a:dgm id="{00865DC8-AB96-4DE1-831C-01962627394D}"/>
                                            </p:graphicEl>
                                          </p:spTgt>
                                        </p:tgtEl>
                                        <p:attrNameLst>
                                          <p:attrName>ppt_h</p:attrName>
                                        </p:attrNameLst>
                                      </p:cBhvr>
                                      <p:tavLst>
                                        <p:tav tm="0">
                                          <p:val>
                                            <p:fltVal val="0"/>
                                          </p:val>
                                        </p:tav>
                                        <p:tav tm="100000">
                                          <p:val>
                                            <p:strVal val="#ppt_h"/>
                                          </p:val>
                                        </p:tav>
                                      </p:tavLst>
                                    </p:anim>
                                    <p:animEffect transition="in" filter="fade">
                                      <p:cBhvr>
                                        <p:cTn id="16" dur="500"/>
                                        <p:tgtEl>
                                          <p:spTgt spid="8">
                                            <p:graphicEl>
                                              <a:dgm id="{00865DC8-AB96-4DE1-831C-01962627394D}"/>
                                            </p:graphicEl>
                                          </p:spTgt>
                                        </p:tgtEl>
                                      </p:cBhvr>
                                    </p:animEffect>
                                    <p:anim calcmode="lin" valueType="num">
                                      <p:cBhvr>
                                        <p:cTn id="17" dur="500" fill="hold"/>
                                        <p:tgtEl>
                                          <p:spTgt spid="8">
                                            <p:graphicEl>
                                              <a:dgm id="{00865DC8-AB96-4DE1-831C-01962627394D}"/>
                                            </p:graphicEl>
                                          </p:spTgt>
                                        </p:tgtEl>
                                        <p:attrNameLst>
                                          <p:attrName>ppt_x</p:attrName>
                                        </p:attrNameLst>
                                      </p:cBhvr>
                                      <p:tavLst>
                                        <p:tav tm="0">
                                          <p:val>
                                            <p:fltVal val="0.5"/>
                                          </p:val>
                                        </p:tav>
                                        <p:tav tm="100000">
                                          <p:val>
                                            <p:strVal val="#ppt_x"/>
                                          </p:val>
                                        </p:tav>
                                      </p:tavLst>
                                    </p:anim>
                                    <p:anim calcmode="lin" valueType="num">
                                      <p:cBhvr>
                                        <p:cTn id="18" dur="500" fill="hold"/>
                                        <p:tgtEl>
                                          <p:spTgt spid="8">
                                            <p:graphicEl>
                                              <a:dgm id="{00865DC8-AB96-4DE1-831C-01962627394D}"/>
                                            </p:graphicEl>
                                          </p:spTgt>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0"/>
                                  </p:stCondLst>
                                  <p:childTnLst>
                                    <p:set>
                                      <p:cBhvr>
                                        <p:cTn id="20" dur="1" fill="hold">
                                          <p:stCondLst>
                                            <p:cond delay="0"/>
                                          </p:stCondLst>
                                        </p:cTn>
                                        <p:tgtEl>
                                          <p:spTgt spid="8">
                                            <p:graphicEl>
                                              <a:dgm id="{6993CBBD-02CA-4D23-9011-582DD619461F}"/>
                                            </p:graphicEl>
                                          </p:spTgt>
                                        </p:tgtEl>
                                        <p:attrNameLst>
                                          <p:attrName>style.visibility</p:attrName>
                                        </p:attrNameLst>
                                      </p:cBhvr>
                                      <p:to>
                                        <p:strVal val="visible"/>
                                      </p:to>
                                    </p:set>
                                    <p:anim calcmode="lin" valueType="num">
                                      <p:cBhvr>
                                        <p:cTn id="21" dur="500" fill="hold"/>
                                        <p:tgtEl>
                                          <p:spTgt spid="8">
                                            <p:graphicEl>
                                              <a:dgm id="{6993CBBD-02CA-4D23-9011-582DD619461F}"/>
                                            </p:graphicEl>
                                          </p:spTgt>
                                        </p:tgtEl>
                                        <p:attrNameLst>
                                          <p:attrName>ppt_w</p:attrName>
                                        </p:attrNameLst>
                                      </p:cBhvr>
                                      <p:tavLst>
                                        <p:tav tm="0">
                                          <p:val>
                                            <p:fltVal val="0"/>
                                          </p:val>
                                        </p:tav>
                                        <p:tav tm="100000">
                                          <p:val>
                                            <p:strVal val="#ppt_w"/>
                                          </p:val>
                                        </p:tav>
                                      </p:tavLst>
                                    </p:anim>
                                    <p:anim calcmode="lin" valueType="num">
                                      <p:cBhvr>
                                        <p:cTn id="22" dur="500" fill="hold"/>
                                        <p:tgtEl>
                                          <p:spTgt spid="8">
                                            <p:graphicEl>
                                              <a:dgm id="{6993CBBD-02CA-4D23-9011-582DD619461F}"/>
                                            </p:graphicEl>
                                          </p:spTgt>
                                        </p:tgtEl>
                                        <p:attrNameLst>
                                          <p:attrName>ppt_h</p:attrName>
                                        </p:attrNameLst>
                                      </p:cBhvr>
                                      <p:tavLst>
                                        <p:tav tm="0">
                                          <p:val>
                                            <p:fltVal val="0"/>
                                          </p:val>
                                        </p:tav>
                                        <p:tav tm="100000">
                                          <p:val>
                                            <p:strVal val="#ppt_h"/>
                                          </p:val>
                                        </p:tav>
                                      </p:tavLst>
                                    </p:anim>
                                    <p:animEffect transition="in" filter="fade">
                                      <p:cBhvr>
                                        <p:cTn id="23" dur="500"/>
                                        <p:tgtEl>
                                          <p:spTgt spid="8">
                                            <p:graphicEl>
                                              <a:dgm id="{6993CBBD-02CA-4D23-9011-582DD619461F}"/>
                                            </p:graphicEl>
                                          </p:spTgt>
                                        </p:tgtEl>
                                      </p:cBhvr>
                                    </p:animEffect>
                                    <p:anim calcmode="lin" valueType="num">
                                      <p:cBhvr>
                                        <p:cTn id="24" dur="500" fill="hold"/>
                                        <p:tgtEl>
                                          <p:spTgt spid="8">
                                            <p:graphicEl>
                                              <a:dgm id="{6993CBBD-02CA-4D23-9011-582DD619461F}"/>
                                            </p:graphicEl>
                                          </p:spTgt>
                                        </p:tgtEl>
                                        <p:attrNameLst>
                                          <p:attrName>ppt_x</p:attrName>
                                        </p:attrNameLst>
                                      </p:cBhvr>
                                      <p:tavLst>
                                        <p:tav tm="0">
                                          <p:val>
                                            <p:fltVal val="0.5"/>
                                          </p:val>
                                        </p:tav>
                                        <p:tav tm="100000">
                                          <p:val>
                                            <p:strVal val="#ppt_x"/>
                                          </p:val>
                                        </p:tav>
                                      </p:tavLst>
                                    </p:anim>
                                    <p:anim calcmode="lin" valueType="num">
                                      <p:cBhvr>
                                        <p:cTn id="25" dur="500" fill="hold"/>
                                        <p:tgtEl>
                                          <p:spTgt spid="8">
                                            <p:graphicEl>
                                              <a:dgm id="{6993CBBD-02CA-4D23-9011-582DD619461F}"/>
                                            </p:graphicEl>
                                          </p:spTgt>
                                        </p:tgtEl>
                                        <p:attrNameLst>
                                          <p:attrName>ppt_y</p:attrName>
                                        </p:attrNameLst>
                                      </p:cBhvr>
                                      <p:tavLst>
                                        <p:tav tm="0">
                                          <p:val>
                                            <p:fltVal val="0.5"/>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53" presetClass="entr" presetSubtype="528" fill="hold" grpId="0" nodeType="clickEffect">
                                  <p:stCondLst>
                                    <p:cond delay="0"/>
                                  </p:stCondLst>
                                  <p:childTnLst>
                                    <p:set>
                                      <p:cBhvr>
                                        <p:cTn id="29" dur="1" fill="hold">
                                          <p:stCondLst>
                                            <p:cond delay="0"/>
                                          </p:stCondLst>
                                        </p:cTn>
                                        <p:tgtEl>
                                          <p:spTgt spid="8">
                                            <p:graphicEl>
                                              <a:dgm id="{A8977A00-111B-4617-B3F7-9914CA10E1F3}"/>
                                            </p:graphicEl>
                                          </p:spTgt>
                                        </p:tgtEl>
                                        <p:attrNameLst>
                                          <p:attrName>style.visibility</p:attrName>
                                        </p:attrNameLst>
                                      </p:cBhvr>
                                      <p:to>
                                        <p:strVal val="visible"/>
                                      </p:to>
                                    </p:set>
                                    <p:anim calcmode="lin" valueType="num">
                                      <p:cBhvr>
                                        <p:cTn id="30" dur="500" fill="hold"/>
                                        <p:tgtEl>
                                          <p:spTgt spid="8">
                                            <p:graphicEl>
                                              <a:dgm id="{A8977A00-111B-4617-B3F7-9914CA10E1F3}"/>
                                            </p:graphicEl>
                                          </p:spTgt>
                                        </p:tgtEl>
                                        <p:attrNameLst>
                                          <p:attrName>ppt_w</p:attrName>
                                        </p:attrNameLst>
                                      </p:cBhvr>
                                      <p:tavLst>
                                        <p:tav tm="0">
                                          <p:val>
                                            <p:fltVal val="0"/>
                                          </p:val>
                                        </p:tav>
                                        <p:tav tm="100000">
                                          <p:val>
                                            <p:strVal val="#ppt_w"/>
                                          </p:val>
                                        </p:tav>
                                      </p:tavLst>
                                    </p:anim>
                                    <p:anim calcmode="lin" valueType="num">
                                      <p:cBhvr>
                                        <p:cTn id="31" dur="500" fill="hold"/>
                                        <p:tgtEl>
                                          <p:spTgt spid="8">
                                            <p:graphicEl>
                                              <a:dgm id="{A8977A00-111B-4617-B3F7-9914CA10E1F3}"/>
                                            </p:graphicEl>
                                          </p:spTgt>
                                        </p:tgtEl>
                                        <p:attrNameLst>
                                          <p:attrName>ppt_h</p:attrName>
                                        </p:attrNameLst>
                                      </p:cBhvr>
                                      <p:tavLst>
                                        <p:tav tm="0">
                                          <p:val>
                                            <p:fltVal val="0"/>
                                          </p:val>
                                        </p:tav>
                                        <p:tav tm="100000">
                                          <p:val>
                                            <p:strVal val="#ppt_h"/>
                                          </p:val>
                                        </p:tav>
                                      </p:tavLst>
                                    </p:anim>
                                    <p:animEffect transition="in" filter="fade">
                                      <p:cBhvr>
                                        <p:cTn id="32" dur="500"/>
                                        <p:tgtEl>
                                          <p:spTgt spid="8">
                                            <p:graphicEl>
                                              <a:dgm id="{A8977A00-111B-4617-B3F7-9914CA10E1F3}"/>
                                            </p:graphicEl>
                                          </p:spTgt>
                                        </p:tgtEl>
                                      </p:cBhvr>
                                    </p:animEffect>
                                    <p:anim calcmode="lin" valueType="num">
                                      <p:cBhvr>
                                        <p:cTn id="33" dur="500" fill="hold"/>
                                        <p:tgtEl>
                                          <p:spTgt spid="8">
                                            <p:graphicEl>
                                              <a:dgm id="{A8977A00-111B-4617-B3F7-9914CA10E1F3}"/>
                                            </p:graphicEl>
                                          </p:spTgt>
                                        </p:tgtEl>
                                        <p:attrNameLst>
                                          <p:attrName>ppt_x</p:attrName>
                                        </p:attrNameLst>
                                      </p:cBhvr>
                                      <p:tavLst>
                                        <p:tav tm="0">
                                          <p:val>
                                            <p:fltVal val="0.5"/>
                                          </p:val>
                                        </p:tav>
                                        <p:tav tm="100000">
                                          <p:val>
                                            <p:strVal val="#ppt_x"/>
                                          </p:val>
                                        </p:tav>
                                      </p:tavLst>
                                    </p:anim>
                                    <p:anim calcmode="lin" valueType="num">
                                      <p:cBhvr>
                                        <p:cTn id="34" dur="500" fill="hold"/>
                                        <p:tgtEl>
                                          <p:spTgt spid="8">
                                            <p:graphicEl>
                                              <a:dgm id="{A8977A00-111B-4617-B3F7-9914CA10E1F3}"/>
                                            </p:graphicEl>
                                          </p:spTgt>
                                        </p:tgtEl>
                                        <p:attrNameLst>
                                          <p:attrName>ppt_y</p:attrName>
                                        </p:attrNameLst>
                                      </p:cBhvr>
                                      <p:tavLst>
                                        <p:tav tm="0">
                                          <p:val>
                                            <p:fltVal val="0.5"/>
                                          </p:val>
                                        </p:tav>
                                        <p:tav tm="100000">
                                          <p:val>
                                            <p:strVal val="#ppt_y"/>
                                          </p:val>
                                        </p:tav>
                                      </p:tavLst>
                                    </p:anim>
                                  </p:childTnLst>
                                </p:cTn>
                              </p:par>
                              <p:par>
                                <p:cTn id="35" presetID="53" presetClass="entr" presetSubtype="528" fill="hold" grpId="0" nodeType="withEffect">
                                  <p:stCondLst>
                                    <p:cond delay="0"/>
                                  </p:stCondLst>
                                  <p:childTnLst>
                                    <p:set>
                                      <p:cBhvr>
                                        <p:cTn id="36" dur="1" fill="hold">
                                          <p:stCondLst>
                                            <p:cond delay="0"/>
                                          </p:stCondLst>
                                        </p:cTn>
                                        <p:tgtEl>
                                          <p:spTgt spid="8">
                                            <p:graphicEl>
                                              <a:dgm id="{696C84EC-64DB-4237-8FE7-01D597445966}"/>
                                            </p:graphicEl>
                                          </p:spTgt>
                                        </p:tgtEl>
                                        <p:attrNameLst>
                                          <p:attrName>style.visibility</p:attrName>
                                        </p:attrNameLst>
                                      </p:cBhvr>
                                      <p:to>
                                        <p:strVal val="visible"/>
                                      </p:to>
                                    </p:set>
                                    <p:anim calcmode="lin" valueType="num">
                                      <p:cBhvr>
                                        <p:cTn id="37" dur="500" fill="hold"/>
                                        <p:tgtEl>
                                          <p:spTgt spid="8">
                                            <p:graphicEl>
                                              <a:dgm id="{696C84EC-64DB-4237-8FE7-01D597445966}"/>
                                            </p:graphicEl>
                                          </p:spTgt>
                                        </p:tgtEl>
                                        <p:attrNameLst>
                                          <p:attrName>ppt_w</p:attrName>
                                        </p:attrNameLst>
                                      </p:cBhvr>
                                      <p:tavLst>
                                        <p:tav tm="0">
                                          <p:val>
                                            <p:fltVal val="0"/>
                                          </p:val>
                                        </p:tav>
                                        <p:tav tm="100000">
                                          <p:val>
                                            <p:strVal val="#ppt_w"/>
                                          </p:val>
                                        </p:tav>
                                      </p:tavLst>
                                    </p:anim>
                                    <p:anim calcmode="lin" valueType="num">
                                      <p:cBhvr>
                                        <p:cTn id="38" dur="500" fill="hold"/>
                                        <p:tgtEl>
                                          <p:spTgt spid="8">
                                            <p:graphicEl>
                                              <a:dgm id="{696C84EC-64DB-4237-8FE7-01D597445966}"/>
                                            </p:graphicEl>
                                          </p:spTgt>
                                        </p:tgtEl>
                                        <p:attrNameLst>
                                          <p:attrName>ppt_h</p:attrName>
                                        </p:attrNameLst>
                                      </p:cBhvr>
                                      <p:tavLst>
                                        <p:tav tm="0">
                                          <p:val>
                                            <p:fltVal val="0"/>
                                          </p:val>
                                        </p:tav>
                                        <p:tav tm="100000">
                                          <p:val>
                                            <p:strVal val="#ppt_h"/>
                                          </p:val>
                                        </p:tav>
                                      </p:tavLst>
                                    </p:anim>
                                    <p:animEffect transition="in" filter="fade">
                                      <p:cBhvr>
                                        <p:cTn id="39" dur="500"/>
                                        <p:tgtEl>
                                          <p:spTgt spid="8">
                                            <p:graphicEl>
                                              <a:dgm id="{696C84EC-64DB-4237-8FE7-01D597445966}"/>
                                            </p:graphicEl>
                                          </p:spTgt>
                                        </p:tgtEl>
                                      </p:cBhvr>
                                    </p:animEffect>
                                    <p:anim calcmode="lin" valueType="num">
                                      <p:cBhvr>
                                        <p:cTn id="40" dur="500" fill="hold"/>
                                        <p:tgtEl>
                                          <p:spTgt spid="8">
                                            <p:graphicEl>
                                              <a:dgm id="{696C84EC-64DB-4237-8FE7-01D597445966}"/>
                                            </p:graphicEl>
                                          </p:spTgt>
                                        </p:tgtEl>
                                        <p:attrNameLst>
                                          <p:attrName>ppt_x</p:attrName>
                                        </p:attrNameLst>
                                      </p:cBhvr>
                                      <p:tavLst>
                                        <p:tav tm="0">
                                          <p:val>
                                            <p:fltVal val="0.5"/>
                                          </p:val>
                                        </p:tav>
                                        <p:tav tm="100000">
                                          <p:val>
                                            <p:strVal val="#ppt_x"/>
                                          </p:val>
                                        </p:tav>
                                      </p:tavLst>
                                    </p:anim>
                                    <p:anim calcmode="lin" valueType="num">
                                      <p:cBhvr>
                                        <p:cTn id="41" dur="500" fill="hold"/>
                                        <p:tgtEl>
                                          <p:spTgt spid="8">
                                            <p:graphicEl>
                                              <a:dgm id="{696C84EC-64DB-4237-8FE7-01D597445966}"/>
                                            </p:graphicEl>
                                          </p:spTgt>
                                        </p:tgtEl>
                                        <p:attrNameLst>
                                          <p:attrName>ppt_y</p:attrName>
                                        </p:attrNameLst>
                                      </p:cBhvr>
                                      <p:tavLst>
                                        <p:tav tm="0">
                                          <p:val>
                                            <p:fltVal val="0.5"/>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53" presetClass="entr" presetSubtype="528" fill="hold" grpId="0" nodeType="clickEffect">
                                  <p:stCondLst>
                                    <p:cond delay="0"/>
                                  </p:stCondLst>
                                  <p:childTnLst>
                                    <p:set>
                                      <p:cBhvr>
                                        <p:cTn id="45" dur="1" fill="hold">
                                          <p:stCondLst>
                                            <p:cond delay="0"/>
                                          </p:stCondLst>
                                        </p:cTn>
                                        <p:tgtEl>
                                          <p:spTgt spid="8">
                                            <p:graphicEl>
                                              <a:dgm id="{18C5A57A-FF79-468F-A0C6-754712CA03C9}"/>
                                            </p:graphicEl>
                                          </p:spTgt>
                                        </p:tgtEl>
                                        <p:attrNameLst>
                                          <p:attrName>style.visibility</p:attrName>
                                        </p:attrNameLst>
                                      </p:cBhvr>
                                      <p:to>
                                        <p:strVal val="visible"/>
                                      </p:to>
                                    </p:set>
                                    <p:anim calcmode="lin" valueType="num">
                                      <p:cBhvr>
                                        <p:cTn id="46" dur="500" fill="hold"/>
                                        <p:tgtEl>
                                          <p:spTgt spid="8">
                                            <p:graphicEl>
                                              <a:dgm id="{18C5A57A-FF79-468F-A0C6-754712CA03C9}"/>
                                            </p:graphicEl>
                                          </p:spTgt>
                                        </p:tgtEl>
                                        <p:attrNameLst>
                                          <p:attrName>ppt_w</p:attrName>
                                        </p:attrNameLst>
                                      </p:cBhvr>
                                      <p:tavLst>
                                        <p:tav tm="0">
                                          <p:val>
                                            <p:fltVal val="0"/>
                                          </p:val>
                                        </p:tav>
                                        <p:tav tm="100000">
                                          <p:val>
                                            <p:strVal val="#ppt_w"/>
                                          </p:val>
                                        </p:tav>
                                      </p:tavLst>
                                    </p:anim>
                                    <p:anim calcmode="lin" valueType="num">
                                      <p:cBhvr>
                                        <p:cTn id="47" dur="500" fill="hold"/>
                                        <p:tgtEl>
                                          <p:spTgt spid="8">
                                            <p:graphicEl>
                                              <a:dgm id="{18C5A57A-FF79-468F-A0C6-754712CA03C9}"/>
                                            </p:graphicEl>
                                          </p:spTgt>
                                        </p:tgtEl>
                                        <p:attrNameLst>
                                          <p:attrName>ppt_h</p:attrName>
                                        </p:attrNameLst>
                                      </p:cBhvr>
                                      <p:tavLst>
                                        <p:tav tm="0">
                                          <p:val>
                                            <p:fltVal val="0"/>
                                          </p:val>
                                        </p:tav>
                                        <p:tav tm="100000">
                                          <p:val>
                                            <p:strVal val="#ppt_h"/>
                                          </p:val>
                                        </p:tav>
                                      </p:tavLst>
                                    </p:anim>
                                    <p:animEffect transition="in" filter="fade">
                                      <p:cBhvr>
                                        <p:cTn id="48" dur="500"/>
                                        <p:tgtEl>
                                          <p:spTgt spid="8">
                                            <p:graphicEl>
                                              <a:dgm id="{18C5A57A-FF79-468F-A0C6-754712CA03C9}"/>
                                            </p:graphicEl>
                                          </p:spTgt>
                                        </p:tgtEl>
                                      </p:cBhvr>
                                    </p:animEffect>
                                    <p:anim calcmode="lin" valueType="num">
                                      <p:cBhvr>
                                        <p:cTn id="49" dur="500" fill="hold"/>
                                        <p:tgtEl>
                                          <p:spTgt spid="8">
                                            <p:graphicEl>
                                              <a:dgm id="{18C5A57A-FF79-468F-A0C6-754712CA03C9}"/>
                                            </p:graphicEl>
                                          </p:spTgt>
                                        </p:tgtEl>
                                        <p:attrNameLst>
                                          <p:attrName>ppt_x</p:attrName>
                                        </p:attrNameLst>
                                      </p:cBhvr>
                                      <p:tavLst>
                                        <p:tav tm="0">
                                          <p:val>
                                            <p:fltVal val="0.5"/>
                                          </p:val>
                                        </p:tav>
                                        <p:tav tm="100000">
                                          <p:val>
                                            <p:strVal val="#ppt_x"/>
                                          </p:val>
                                        </p:tav>
                                      </p:tavLst>
                                    </p:anim>
                                    <p:anim calcmode="lin" valueType="num">
                                      <p:cBhvr>
                                        <p:cTn id="50" dur="500" fill="hold"/>
                                        <p:tgtEl>
                                          <p:spTgt spid="8">
                                            <p:graphicEl>
                                              <a:dgm id="{18C5A57A-FF79-468F-A0C6-754712CA03C9}"/>
                                            </p:graphicEl>
                                          </p:spTgt>
                                        </p:tgtEl>
                                        <p:attrNameLst>
                                          <p:attrName>ppt_y</p:attrName>
                                        </p:attrNameLst>
                                      </p:cBhvr>
                                      <p:tavLst>
                                        <p:tav tm="0">
                                          <p:val>
                                            <p:fltVal val="0.5"/>
                                          </p:val>
                                        </p:tav>
                                        <p:tav tm="100000">
                                          <p:val>
                                            <p:strVal val="#ppt_y"/>
                                          </p:val>
                                        </p:tav>
                                      </p:tavLst>
                                    </p:anim>
                                  </p:childTnLst>
                                </p:cTn>
                              </p:par>
                              <p:par>
                                <p:cTn id="51" presetID="53" presetClass="entr" presetSubtype="528" fill="hold" grpId="0" nodeType="withEffect">
                                  <p:stCondLst>
                                    <p:cond delay="0"/>
                                  </p:stCondLst>
                                  <p:childTnLst>
                                    <p:set>
                                      <p:cBhvr>
                                        <p:cTn id="52" dur="1" fill="hold">
                                          <p:stCondLst>
                                            <p:cond delay="0"/>
                                          </p:stCondLst>
                                        </p:cTn>
                                        <p:tgtEl>
                                          <p:spTgt spid="8">
                                            <p:graphicEl>
                                              <a:dgm id="{E0FDA221-6AE9-4757-94B5-4DE510EFF8A8}"/>
                                            </p:graphicEl>
                                          </p:spTgt>
                                        </p:tgtEl>
                                        <p:attrNameLst>
                                          <p:attrName>style.visibility</p:attrName>
                                        </p:attrNameLst>
                                      </p:cBhvr>
                                      <p:to>
                                        <p:strVal val="visible"/>
                                      </p:to>
                                    </p:set>
                                    <p:anim calcmode="lin" valueType="num">
                                      <p:cBhvr>
                                        <p:cTn id="53" dur="500" fill="hold"/>
                                        <p:tgtEl>
                                          <p:spTgt spid="8">
                                            <p:graphicEl>
                                              <a:dgm id="{E0FDA221-6AE9-4757-94B5-4DE510EFF8A8}"/>
                                            </p:graphicEl>
                                          </p:spTgt>
                                        </p:tgtEl>
                                        <p:attrNameLst>
                                          <p:attrName>ppt_w</p:attrName>
                                        </p:attrNameLst>
                                      </p:cBhvr>
                                      <p:tavLst>
                                        <p:tav tm="0">
                                          <p:val>
                                            <p:fltVal val="0"/>
                                          </p:val>
                                        </p:tav>
                                        <p:tav tm="100000">
                                          <p:val>
                                            <p:strVal val="#ppt_w"/>
                                          </p:val>
                                        </p:tav>
                                      </p:tavLst>
                                    </p:anim>
                                    <p:anim calcmode="lin" valueType="num">
                                      <p:cBhvr>
                                        <p:cTn id="54" dur="500" fill="hold"/>
                                        <p:tgtEl>
                                          <p:spTgt spid="8">
                                            <p:graphicEl>
                                              <a:dgm id="{E0FDA221-6AE9-4757-94B5-4DE510EFF8A8}"/>
                                            </p:graphicEl>
                                          </p:spTgt>
                                        </p:tgtEl>
                                        <p:attrNameLst>
                                          <p:attrName>ppt_h</p:attrName>
                                        </p:attrNameLst>
                                      </p:cBhvr>
                                      <p:tavLst>
                                        <p:tav tm="0">
                                          <p:val>
                                            <p:fltVal val="0"/>
                                          </p:val>
                                        </p:tav>
                                        <p:tav tm="100000">
                                          <p:val>
                                            <p:strVal val="#ppt_h"/>
                                          </p:val>
                                        </p:tav>
                                      </p:tavLst>
                                    </p:anim>
                                    <p:animEffect transition="in" filter="fade">
                                      <p:cBhvr>
                                        <p:cTn id="55" dur="500"/>
                                        <p:tgtEl>
                                          <p:spTgt spid="8">
                                            <p:graphicEl>
                                              <a:dgm id="{E0FDA221-6AE9-4757-94B5-4DE510EFF8A8}"/>
                                            </p:graphicEl>
                                          </p:spTgt>
                                        </p:tgtEl>
                                      </p:cBhvr>
                                    </p:animEffect>
                                    <p:anim calcmode="lin" valueType="num">
                                      <p:cBhvr>
                                        <p:cTn id="56" dur="500" fill="hold"/>
                                        <p:tgtEl>
                                          <p:spTgt spid="8">
                                            <p:graphicEl>
                                              <a:dgm id="{E0FDA221-6AE9-4757-94B5-4DE510EFF8A8}"/>
                                            </p:graphicEl>
                                          </p:spTgt>
                                        </p:tgtEl>
                                        <p:attrNameLst>
                                          <p:attrName>ppt_x</p:attrName>
                                        </p:attrNameLst>
                                      </p:cBhvr>
                                      <p:tavLst>
                                        <p:tav tm="0">
                                          <p:val>
                                            <p:fltVal val="0.5"/>
                                          </p:val>
                                        </p:tav>
                                        <p:tav tm="100000">
                                          <p:val>
                                            <p:strVal val="#ppt_x"/>
                                          </p:val>
                                        </p:tav>
                                      </p:tavLst>
                                    </p:anim>
                                    <p:anim calcmode="lin" valueType="num">
                                      <p:cBhvr>
                                        <p:cTn id="57" dur="500" fill="hold"/>
                                        <p:tgtEl>
                                          <p:spTgt spid="8">
                                            <p:graphicEl>
                                              <a:dgm id="{E0FDA221-6AE9-4757-94B5-4DE510EFF8A8}"/>
                                            </p:graphicEl>
                                          </p:spTgt>
                                        </p:tgtEl>
                                        <p:attrNameLst>
                                          <p:attrName>ppt_y</p:attrName>
                                        </p:attrNameLst>
                                      </p:cBhvr>
                                      <p:tavLst>
                                        <p:tav tm="0">
                                          <p:val>
                                            <p:fltVal val="0.5"/>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53" presetClass="entr" presetSubtype="528" fill="hold" grpId="0" nodeType="clickEffect">
                                  <p:stCondLst>
                                    <p:cond delay="0"/>
                                  </p:stCondLst>
                                  <p:childTnLst>
                                    <p:set>
                                      <p:cBhvr>
                                        <p:cTn id="61" dur="1" fill="hold">
                                          <p:stCondLst>
                                            <p:cond delay="0"/>
                                          </p:stCondLst>
                                        </p:cTn>
                                        <p:tgtEl>
                                          <p:spTgt spid="8">
                                            <p:graphicEl>
                                              <a:dgm id="{0748684F-7A19-442A-8C39-C8CF267C7275}"/>
                                            </p:graphicEl>
                                          </p:spTgt>
                                        </p:tgtEl>
                                        <p:attrNameLst>
                                          <p:attrName>style.visibility</p:attrName>
                                        </p:attrNameLst>
                                      </p:cBhvr>
                                      <p:to>
                                        <p:strVal val="visible"/>
                                      </p:to>
                                    </p:set>
                                    <p:anim calcmode="lin" valueType="num">
                                      <p:cBhvr>
                                        <p:cTn id="62" dur="500" fill="hold"/>
                                        <p:tgtEl>
                                          <p:spTgt spid="8">
                                            <p:graphicEl>
                                              <a:dgm id="{0748684F-7A19-442A-8C39-C8CF267C7275}"/>
                                            </p:graphicEl>
                                          </p:spTgt>
                                        </p:tgtEl>
                                        <p:attrNameLst>
                                          <p:attrName>ppt_w</p:attrName>
                                        </p:attrNameLst>
                                      </p:cBhvr>
                                      <p:tavLst>
                                        <p:tav tm="0">
                                          <p:val>
                                            <p:fltVal val="0"/>
                                          </p:val>
                                        </p:tav>
                                        <p:tav tm="100000">
                                          <p:val>
                                            <p:strVal val="#ppt_w"/>
                                          </p:val>
                                        </p:tav>
                                      </p:tavLst>
                                    </p:anim>
                                    <p:anim calcmode="lin" valueType="num">
                                      <p:cBhvr>
                                        <p:cTn id="63" dur="500" fill="hold"/>
                                        <p:tgtEl>
                                          <p:spTgt spid="8">
                                            <p:graphicEl>
                                              <a:dgm id="{0748684F-7A19-442A-8C39-C8CF267C7275}"/>
                                            </p:graphicEl>
                                          </p:spTgt>
                                        </p:tgtEl>
                                        <p:attrNameLst>
                                          <p:attrName>ppt_h</p:attrName>
                                        </p:attrNameLst>
                                      </p:cBhvr>
                                      <p:tavLst>
                                        <p:tav tm="0">
                                          <p:val>
                                            <p:fltVal val="0"/>
                                          </p:val>
                                        </p:tav>
                                        <p:tav tm="100000">
                                          <p:val>
                                            <p:strVal val="#ppt_h"/>
                                          </p:val>
                                        </p:tav>
                                      </p:tavLst>
                                    </p:anim>
                                    <p:animEffect transition="in" filter="fade">
                                      <p:cBhvr>
                                        <p:cTn id="64" dur="500"/>
                                        <p:tgtEl>
                                          <p:spTgt spid="8">
                                            <p:graphicEl>
                                              <a:dgm id="{0748684F-7A19-442A-8C39-C8CF267C7275}"/>
                                            </p:graphicEl>
                                          </p:spTgt>
                                        </p:tgtEl>
                                      </p:cBhvr>
                                    </p:animEffect>
                                    <p:anim calcmode="lin" valueType="num">
                                      <p:cBhvr>
                                        <p:cTn id="65" dur="500" fill="hold"/>
                                        <p:tgtEl>
                                          <p:spTgt spid="8">
                                            <p:graphicEl>
                                              <a:dgm id="{0748684F-7A19-442A-8C39-C8CF267C7275}"/>
                                            </p:graphicEl>
                                          </p:spTgt>
                                        </p:tgtEl>
                                        <p:attrNameLst>
                                          <p:attrName>ppt_x</p:attrName>
                                        </p:attrNameLst>
                                      </p:cBhvr>
                                      <p:tavLst>
                                        <p:tav tm="0">
                                          <p:val>
                                            <p:fltVal val="0.5"/>
                                          </p:val>
                                        </p:tav>
                                        <p:tav tm="100000">
                                          <p:val>
                                            <p:strVal val="#ppt_x"/>
                                          </p:val>
                                        </p:tav>
                                      </p:tavLst>
                                    </p:anim>
                                    <p:anim calcmode="lin" valueType="num">
                                      <p:cBhvr>
                                        <p:cTn id="66" dur="500" fill="hold"/>
                                        <p:tgtEl>
                                          <p:spTgt spid="8">
                                            <p:graphicEl>
                                              <a:dgm id="{0748684F-7A19-442A-8C39-C8CF267C7275}"/>
                                            </p:graphicEl>
                                          </p:spTgt>
                                        </p:tgtEl>
                                        <p:attrNameLst>
                                          <p:attrName>ppt_y</p:attrName>
                                        </p:attrNameLst>
                                      </p:cBhvr>
                                      <p:tavLst>
                                        <p:tav tm="0">
                                          <p:val>
                                            <p:fltVal val="0.5"/>
                                          </p:val>
                                        </p:tav>
                                        <p:tav tm="100000">
                                          <p:val>
                                            <p:strVal val="#ppt_y"/>
                                          </p:val>
                                        </p:tav>
                                      </p:tavLst>
                                    </p:anim>
                                  </p:childTnLst>
                                </p:cTn>
                              </p:par>
                              <p:par>
                                <p:cTn id="67" presetID="53" presetClass="entr" presetSubtype="528" fill="hold" grpId="0" nodeType="withEffect">
                                  <p:stCondLst>
                                    <p:cond delay="0"/>
                                  </p:stCondLst>
                                  <p:childTnLst>
                                    <p:set>
                                      <p:cBhvr>
                                        <p:cTn id="68" dur="1" fill="hold">
                                          <p:stCondLst>
                                            <p:cond delay="0"/>
                                          </p:stCondLst>
                                        </p:cTn>
                                        <p:tgtEl>
                                          <p:spTgt spid="8">
                                            <p:graphicEl>
                                              <a:dgm id="{669FF806-1F35-4957-BB23-9A611D9758BA}"/>
                                            </p:graphicEl>
                                          </p:spTgt>
                                        </p:tgtEl>
                                        <p:attrNameLst>
                                          <p:attrName>style.visibility</p:attrName>
                                        </p:attrNameLst>
                                      </p:cBhvr>
                                      <p:to>
                                        <p:strVal val="visible"/>
                                      </p:to>
                                    </p:set>
                                    <p:anim calcmode="lin" valueType="num">
                                      <p:cBhvr>
                                        <p:cTn id="69" dur="500" fill="hold"/>
                                        <p:tgtEl>
                                          <p:spTgt spid="8">
                                            <p:graphicEl>
                                              <a:dgm id="{669FF806-1F35-4957-BB23-9A611D9758BA}"/>
                                            </p:graphicEl>
                                          </p:spTgt>
                                        </p:tgtEl>
                                        <p:attrNameLst>
                                          <p:attrName>ppt_w</p:attrName>
                                        </p:attrNameLst>
                                      </p:cBhvr>
                                      <p:tavLst>
                                        <p:tav tm="0">
                                          <p:val>
                                            <p:fltVal val="0"/>
                                          </p:val>
                                        </p:tav>
                                        <p:tav tm="100000">
                                          <p:val>
                                            <p:strVal val="#ppt_w"/>
                                          </p:val>
                                        </p:tav>
                                      </p:tavLst>
                                    </p:anim>
                                    <p:anim calcmode="lin" valueType="num">
                                      <p:cBhvr>
                                        <p:cTn id="70" dur="500" fill="hold"/>
                                        <p:tgtEl>
                                          <p:spTgt spid="8">
                                            <p:graphicEl>
                                              <a:dgm id="{669FF806-1F35-4957-BB23-9A611D9758BA}"/>
                                            </p:graphicEl>
                                          </p:spTgt>
                                        </p:tgtEl>
                                        <p:attrNameLst>
                                          <p:attrName>ppt_h</p:attrName>
                                        </p:attrNameLst>
                                      </p:cBhvr>
                                      <p:tavLst>
                                        <p:tav tm="0">
                                          <p:val>
                                            <p:fltVal val="0"/>
                                          </p:val>
                                        </p:tav>
                                        <p:tav tm="100000">
                                          <p:val>
                                            <p:strVal val="#ppt_h"/>
                                          </p:val>
                                        </p:tav>
                                      </p:tavLst>
                                    </p:anim>
                                    <p:animEffect transition="in" filter="fade">
                                      <p:cBhvr>
                                        <p:cTn id="71" dur="500"/>
                                        <p:tgtEl>
                                          <p:spTgt spid="8">
                                            <p:graphicEl>
                                              <a:dgm id="{669FF806-1F35-4957-BB23-9A611D9758BA}"/>
                                            </p:graphicEl>
                                          </p:spTgt>
                                        </p:tgtEl>
                                      </p:cBhvr>
                                    </p:animEffect>
                                    <p:anim calcmode="lin" valueType="num">
                                      <p:cBhvr>
                                        <p:cTn id="72" dur="500" fill="hold"/>
                                        <p:tgtEl>
                                          <p:spTgt spid="8">
                                            <p:graphicEl>
                                              <a:dgm id="{669FF806-1F35-4957-BB23-9A611D9758BA}"/>
                                            </p:graphicEl>
                                          </p:spTgt>
                                        </p:tgtEl>
                                        <p:attrNameLst>
                                          <p:attrName>ppt_x</p:attrName>
                                        </p:attrNameLst>
                                      </p:cBhvr>
                                      <p:tavLst>
                                        <p:tav tm="0">
                                          <p:val>
                                            <p:fltVal val="0.5"/>
                                          </p:val>
                                        </p:tav>
                                        <p:tav tm="100000">
                                          <p:val>
                                            <p:strVal val="#ppt_x"/>
                                          </p:val>
                                        </p:tav>
                                      </p:tavLst>
                                    </p:anim>
                                    <p:anim calcmode="lin" valueType="num">
                                      <p:cBhvr>
                                        <p:cTn id="73" dur="500" fill="hold"/>
                                        <p:tgtEl>
                                          <p:spTgt spid="8">
                                            <p:graphicEl>
                                              <a:dgm id="{669FF806-1F35-4957-BB23-9A611D9758BA}"/>
                                            </p:graphicEl>
                                          </p:spTgt>
                                        </p:tgtEl>
                                        <p:attrNameLst>
                                          <p:attrName>ppt_y</p:attrName>
                                        </p:attrNameLst>
                                      </p:cBhvr>
                                      <p:tavLst>
                                        <p:tav tm="0">
                                          <p:val>
                                            <p:fltVal val="0.5"/>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53" presetClass="entr" presetSubtype="528" fill="hold" grpId="0" nodeType="clickEffect">
                                  <p:stCondLst>
                                    <p:cond delay="0"/>
                                  </p:stCondLst>
                                  <p:childTnLst>
                                    <p:set>
                                      <p:cBhvr>
                                        <p:cTn id="77" dur="1" fill="hold">
                                          <p:stCondLst>
                                            <p:cond delay="0"/>
                                          </p:stCondLst>
                                        </p:cTn>
                                        <p:tgtEl>
                                          <p:spTgt spid="8">
                                            <p:graphicEl>
                                              <a:dgm id="{366915EB-F022-481F-AD34-471094404907}"/>
                                            </p:graphicEl>
                                          </p:spTgt>
                                        </p:tgtEl>
                                        <p:attrNameLst>
                                          <p:attrName>style.visibility</p:attrName>
                                        </p:attrNameLst>
                                      </p:cBhvr>
                                      <p:to>
                                        <p:strVal val="visible"/>
                                      </p:to>
                                    </p:set>
                                    <p:anim calcmode="lin" valueType="num">
                                      <p:cBhvr>
                                        <p:cTn id="78" dur="500" fill="hold"/>
                                        <p:tgtEl>
                                          <p:spTgt spid="8">
                                            <p:graphicEl>
                                              <a:dgm id="{366915EB-F022-481F-AD34-471094404907}"/>
                                            </p:graphicEl>
                                          </p:spTgt>
                                        </p:tgtEl>
                                        <p:attrNameLst>
                                          <p:attrName>ppt_w</p:attrName>
                                        </p:attrNameLst>
                                      </p:cBhvr>
                                      <p:tavLst>
                                        <p:tav tm="0">
                                          <p:val>
                                            <p:fltVal val="0"/>
                                          </p:val>
                                        </p:tav>
                                        <p:tav tm="100000">
                                          <p:val>
                                            <p:strVal val="#ppt_w"/>
                                          </p:val>
                                        </p:tav>
                                      </p:tavLst>
                                    </p:anim>
                                    <p:anim calcmode="lin" valueType="num">
                                      <p:cBhvr>
                                        <p:cTn id="79" dur="500" fill="hold"/>
                                        <p:tgtEl>
                                          <p:spTgt spid="8">
                                            <p:graphicEl>
                                              <a:dgm id="{366915EB-F022-481F-AD34-471094404907}"/>
                                            </p:graphicEl>
                                          </p:spTgt>
                                        </p:tgtEl>
                                        <p:attrNameLst>
                                          <p:attrName>ppt_h</p:attrName>
                                        </p:attrNameLst>
                                      </p:cBhvr>
                                      <p:tavLst>
                                        <p:tav tm="0">
                                          <p:val>
                                            <p:fltVal val="0"/>
                                          </p:val>
                                        </p:tav>
                                        <p:tav tm="100000">
                                          <p:val>
                                            <p:strVal val="#ppt_h"/>
                                          </p:val>
                                        </p:tav>
                                      </p:tavLst>
                                    </p:anim>
                                    <p:animEffect transition="in" filter="fade">
                                      <p:cBhvr>
                                        <p:cTn id="80" dur="500"/>
                                        <p:tgtEl>
                                          <p:spTgt spid="8">
                                            <p:graphicEl>
                                              <a:dgm id="{366915EB-F022-481F-AD34-471094404907}"/>
                                            </p:graphicEl>
                                          </p:spTgt>
                                        </p:tgtEl>
                                      </p:cBhvr>
                                    </p:animEffect>
                                    <p:anim calcmode="lin" valueType="num">
                                      <p:cBhvr>
                                        <p:cTn id="81" dur="500" fill="hold"/>
                                        <p:tgtEl>
                                          <p:spTgt spid="8">
                                            <p:graphicEl>
                                              <a:dgm id="{366915EB-F022-481F-AD34-471094404907}"/>
                                            </p:graphicEl>
                                          </p:spTgt>
                                        </p:tgtEl>
                                        <p:attrNameLst>
                                          <p:attrName>ppt_x</p:attrName>
                                        </p:attrNameLst>
                                      </p:cBhvr>
                                      <p:tavLst>
                                        <p:tav tm="0">
                                          <p:val>
                                            <p:fltVal val="0.5"/>
                                          </p:val>
                                        </p:tav>
                                        <p:tav tm="100000">
                                          <p:val>
                                            <p:strVal val="#ppt_x"/>
                                          </p:val>
                                        </p:tav>
                                      </p:tavLst>
                                    </p:anim>
                                    <p:anim calcmode="lin" valueType="num">
                                      <p:cBhvr>
                                        <p:cTn id="82" dur="500" fill="hold"/>
                                        <p:tgtEl>
                                          <p:spTgt spid="8">
                                            <p:graphicEl>
                                              <a:dgm id="{366915EB-F022-481F-AD34-471094404907}"/>
                                            </p:graphicEl>
                                          </p:spTgt>
                                        </p:tgtEl>
                                        <p:attrNameLst>
                                          <p:attrName>ppt_y</p:attrName>
                                        </p:attrNameLst>
                                      </p:cBhvr>
                                      <p:tavLst>
                                        <p:tav tm="0">
                                          <p:val>
                                            <p:fltVal val="0.5"/>
                                          </p:val>
                                        </p:tav>
                                        <p:tav tm="100000">
                                          <p:val>
                                            <p:strVal val="#ppt_y"/>
                                          </p:val>
                                        </p:tav>
                                      </p:tavLst>
                                    </p:anim>
                                  </p:childTnLst>
                                </p:cTn>
                              </p:par>
                              <p:par>
                                <p:cTn id="83" presetID="53" presetClass="entr" presetSubtype="528" fill="hold" grpId="0" nodeType="withEffect">
                                  <p:stCondLst>
                                    <p:cond delay="0"/>
                                  </p:stCondLst>
                                  <p:childTnLst>
                                    <p:set>
                                      <p:cBhvr>
                                        <p:cTn id="84" dur="1" fill="hold">
                                          <p:stCondLst>
                                            <p:cond delay="0"/>
                                          </p:stCondLst>
                                        </p:cTn>
                                        <p:tgtEl>
                                          <p:spTgt spid="8">
                                            <p:graphicEl>
                                              <a:dgm id="{6A379F87-E238-436D-9B33-B7B4C17A3C7E}"/>
                                            </p:graphicEl>
                                          </p:spTgt>
                                        </p:tgtEl>
                                        <p:attrNameLst>
                                          <p:attrName>style.visibility</p:attrName>
                                        </p:attrNameLst>
                                      </p:cBhvr>
                                      <p:to>
                                        <p:strVal val="visible"/>
                                      </p:to>
                                    </p:set>
                                    <p:anim calcmode="lin" valueType="num">
                                      <p:cBhvr>
                                        <p:cTn id="85" dur="500" fill="hold"/>
                                        <p:tgtEl>
                                          <p:spTgt spid="8">
                                            <p:graphicEl>
                                              <a:dgm id="{6A379F87-E238-436D-9B33-B7B4C17A3C7E}"/>
                                            </p:graphicEl>
                                          </p:spTgt>
                                        </p:tgtEl>
                                        <p:attrNameLst>
                                          <p:attrName>ppt_w</p:attrName>
                                        </p:attrNameLst>
                                      </p:cBhvr>
                                      <p:tavLst>
                                        <p:tav tm="0">
                                          <p:val>
                                            <p:fltVal val="0"/>
                                          </p:val>
                                        </p:tav>
                                        <p:tav tm="100000">
                                          <p:val>
                                            <p:strVal val="#ppt_w"/>
                                          </p:val>
                                        </p:tav>
                                      </p:tavLst>
                                    </p:anim>
                                    <p:anim calcmode="lin" valueType="num">
                                      <p:cBhvr>
                                        <p:cTn id="86" dur="500" fill="hold"/>
                                        <p:tgtEl>
                                          <p:spTgt spid="8">
                                            <p:graphicEl>
                                              <a:dgm id="{6A379F87-E238-436D-9B33-B7B4C17A3C7E}"/>
                                            </p:graphicEl>
                                          </p:spTgt>
                                        </p:tgtEl>
                                        <p:attrNameLst>
                                          <p:attrName>ppt_h</p:attrName>
                                        </p:attrNameLst>
                                      </p:cBhvr>
                                      <p:tavLst>
                                        <p:tav tm="0">
                                          <p:val>
                                            <p:fltVal val="0"/>
                                          </p:val>
                                        </p:tav>
                                        <p:tav tm="100000">
                                          <p:val>
                                            <p:strVal val="#ppt_h"/>
                                          </p:val>
                                        </p:tav>
                                      </p:tavLst>
                                    </p:anim>
                                    <p:animEffect transition="in" filter="fade">
                                      <p:cBhvr>
                                        <p:cTn id="87" dur="500"/>
                                        <p:tgtEl>
                                          <p:spTgt spid="8">
                                            <p:graphicEl>
                                              <a:dgm id="{6A379F87-E238-436D-9B33-B7B4C17A3C7E}"/>
                                            </p:graphicEl>
                                          </p:spTgt>
                                        </p:tgtEl>
                                      </p:cBhvr>
                                    </p:animEffect>
                                    <p:anim calcmode="lin" valueType="num">
                                      <p:cBhvr>
                                        <p:cTn id="88" dur="500" fill="hold"/>
                                        <p:tgtEl>
                                          <p:spTgt spid="8">
                                            <p:graphicEl>
                                              <a:dgm id="{6A379F87-E238-436D-9B33-B7B4C17A3C7E}"/>
                                            </p:graphicEl>
                                          </p:spTgt>
                                        </p:tgtEl>
                                        <p:attrNameLst>
                                          <p:attrName>ppt_x</p:attrName>
                                        </p:attrNameLst>
                                      </p:cBhvr>
                                      <p:tavLst>
                                        <p:tav tm="0">
                                          <p:val>
                                            <p:fltVal val="0.5"/>
                                          </p:val>
                                        </p:tav>
                                        <p:tav tm="100000">
                                          <p:val>
                                            <p:strVal val="#ppt_x"/>
                                          </p:val>
                                        </p:tav>
                                      </p:tavLst>
                                    </p:anim>
                                    <p:anim calcmode="lin" valueType="num">
                                      <p:cBhvr>
                                        <p:cTn id="89" dur="500" fill="hold"/>
                                        <p:tgtEl>
                                          <p:spTgt spid="8">
                                            <p:graphicEl>
                                              <a:dgm id="{6A379F87-E238-436D-9B33-B7B4C17A3C7E}"/>
                                            </p:graphicEl>
                                          </p:spTgt>
                                        </p:tgtEl>
                                        <p:attrNameLst>
                                          <p:attrName>ppt_y</p:attrName>
                                        </p:attrNameLst>
                                      </p:cBhvr>
                                      <p:tavLst>
                                        <p:tav tm="0">
                                          <p:val>
                                            <p:fltVal val="0.5"/>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53" presetClass="entr" presetSubtype="528" fill="hold" grpId="0" nodeType="clickEffect">
                                  <p:stCondLst>
                                    <p:cond delay="0"/>
                                  </p:stCondLst>
                                  <p:childTnLst>
                                    <p:set>
                                      <p:cBhvr>
                                        <p:cTn id="93" dur="1" fill="hold">
                                          <p:stCondLst>
                                            <p:cond delay="0"/>
                                          </p:stCondLst>
                                        </p:cTn>
                                        <p:tgtEl>
                                          <p:spTgt spid="8">
                                            <p:graphicEl>
                                              <a:dgm id="{8B3A0040-C9DB-42AF-9564-73185142F93D}"/>
                                            </p:graphicEl>
                                          </p:spTgt>
                                        </p:tgtEl>
                                        <p:attrNameLst>
                                          <p:attrName>style.visibility</p:attrName>
                                        </p:attrNameLst>
                                      </p:cBhvr>
                                      <p:to>
                                        <p:strVal val="visible"/>
                                      </p:to>
                                    </p:set>
                                    <p:anim calcmode="lin" valueType="num">
                                      <p:cBhvr>
                                        <p:cTn id="94" dur="500" fill="hold"/>
                                        <p:tgtEl>
                                          <p:spTgt spid="8">
                                            <p:graphicEl>
                                              <a:dgm id="{8B3A0040-C9DB-42AF-9564-73185142F93D}"/>
                                            </p:graphicEl>
                                          </p:spTgt>
                                        </p:tgtEl>
                                        <p:attrNameLst>
                                          <p:attrName>ppt_w</p:attrName>
                                        </p:attrNameLst>
                                      </p:cBhvr>
                                      <p:tavLst>
                                        <p:tav tm="0">
                                          <p:val>
                                            <p:fltVal val="0"/>
                                          </p:val>
                                        </p:tav>
                                        <p:tav tm="100000">
                                          <p:val>
                                            <p:strVal val="#ppt_w"/>
                                          </p:val>
                                        </p:tav>
                                      </p:tavLst>
                                    </p:anim>
                                    <p:anim calcmode="lin" valueType="num">
                                      <p:cBhvr>
                                        <p:cTn id="95" dur="500" fill="hold"/>
                                        <p:tgtEl>
                                          <p:spTgt spid="8">
                                            <p:graphicEl>
                                              <a:dgm id="{8B3A0040-C9DB-42AF-9564-73185142F93D}"/>
                                            </p:graphicEl>
                                          </p:spTgt>
                                        </p:tgtEl>
                                        <p:attrNameLst>
                                          <p:attrName>ppt_h</p:attrName>
                                        </p:attrNameLst>
                                      </p:cBhvr>
                                      <p:tavLst>
                                        <p:tav tm="0">
                                          <p:val>
                                            <p:fltVal val="0"/>
                                          </p:val>
                                        </p:tav>
                                        <p:tav tm="100000">
                                          <p:val>
                                            <p:strVal val="#ppt_h"/>
                                          </p:val>
                                        </p:tav>
                                      </p:tavLst>
                                    </p:anim>
                                    <p:animEffect transition="in" filter="fade">
                                      <p:cBhvr>
                                        <p:cTn id="96" dur="500"/>
                                        <p:tgtEl>
                                          <p:spTgt spid="8">
                                            <p:graphicEl>
                                              <a:dgm id="{8B3A0040-C9DB-42AF-9564-73185142F93D}"/>
                                            </p:graphicEl>
                                          </p:spTgt>
                                        </p:tgtEl>
                                      </p:cBhvr>
                                    </p:animEffect>
                                    <p:anim calcmode="lin" valueType="num">
                                      <p:cBhvr>
                                        <p:cTn id="97" dur="500" fill="hold"/>
                                        <p:tgtEl>
                                          <p:spTgt spid="8">
                                            <p:graphicEl>
                                              <a:dgm id="{8B3A0040-C9DB-42AF-9564-73185142F93D}"/>
                                            </p:graphicEl>
                                          </p:spTgt>
                                        </p:tgtEl>
                                        <p:attrNameLst>
                                          <p:attrName>ppt_x</p:attrName>
                                        </p:attrNameLst>
                                      </p:cBhvr>
                                      <p:tavLst>
                                        <p:tav tm="0">
                                          <p:val>
                                            <p:fltVal val="0.5"/>
                                          </p:val>
                                        </p:tav>
                                        <p:tav tm="100000">
                                          <p:val>
                                            <p:strVal val="#ppt_x"/>
                                          </p:val>
                                        </p:tav>
                                      </p:tavLst>
                                    </p:anim>
                                    <p:anim calcmode="lin" valueType="num">
                                      <p:cBhvr>
                                        <p:cTn id="98" dur="500" fill="hold"/>
                                        <p:tgtEl>
                                          <p:spTgt spid="8">
                                            <p:graphicEl>
                                              <a:dgm id="{8B3A0040-C9DB-42AF-9564-73185142F93D}"/>
                                            </p:graphicEl>
                                          </p:spTgt>
                                        </p:tgtEl>
                                        <p:attrNameLst>
                                          <p:attrName>ppt_y</p:attrName>
                                        </p:attrNameLst>
                                      </p:cBhvr>
                                      <p:tavLst>
                                        <p:tav tm="0">
                                          <p:val>
                                            <p:fltVal val="0.5"/>
                                          </p:val>
                                        </p:tav>
                                        <p:tav tm="100000">
                                          <p:val>
                                            <p:strVal val="#ppt_y"/>
                                          </p:val>
                                        </p:tav>
                                      </p:tavLst>
                                    </p:anim>
                                  </p:childTnLst>
                                </p:cTn>
                              </p:par>
                              <p:par>
                                <p:cTn id="99" presetID="53" presetClass="entr" presetSubtype="528" fill="hold" grpId="0" nodeType="withEffect">
                                  <p:stCondLst>
                                    <p:cond delay="0"/>
                                  </p:stCondLst>
                                  <p:childTnLst>
                                    <p:set>
                                      <p:cBhvr>
                                        <p:cTn id="100" dur="1" fill="hold">
                                          <p:stCondLst>
                                            <p:cond delay="0"/>
                                          </p:stCondLst>
                                        </p:cTn>
                                        <p:tgtEl>
                                          <p:spTgt spid="8">
                                            <p:graphicEl>
                                              <a:dgm id="{E9954AFB-6EF9-4CC0-90F0-DD87AF917AAE}"/>
                                            </p:graphicEl>
                                          </p:spTgt>
                                        </p:tgtEl>
                                        <p:attrNameLst>
                                          <p:attrName>style.visibility</p:attrName>
                                        </p:attrNameLst>
                                      </p:cBhvr>
                                      <p:to>
                                        <p:strVal val="visible"/>
                                      </p:to>
                                    </p:set>
                                    <p:anim calcmode="lin" valueType="num">
                                      <p:cBhvr>
                                        <p:cTn id="101" dur="500" fill="hold"/>
                                        <p:tgtEl>
                                          <p:spTgt spid="8">
                                            <p:graphicEl>
                                              <a:dgm id="{E9954AFB-6EF9-4CC0-90F0-DD87AF917AAE}"/>
                                            </p:graphicEl>
                                          </p:spTgt>
                                        </p:tgtEl>
                                        <p:attrNameLst>
                                          <p:attrName>ppt_w</p:attrName>
                                        </p:attrNameLst>
                                      </p:cBhvr>
                                      <p:tavLst>
                                        <p:tav tm="0">
                                          <p:val>
                                            <p:fltVal val="0"/>
                                          </p:val>
                                        </p:tav>
                                        <p:tav tm="100000">
                                          <p:val>
                                            <p:strVal val="#ppt_w"/>
                                          </p:val>
                                        </p:tav>
                                      </p:tavLst>
                                    </p:anim>
                                    <p:anim calcmode="lin" valueType="num">
                                      <p:cBhvr>
                                        <p:cTn id="102" dur="500" fill="hold"/>
                                        <p:tgtEl>
                                          <p:spTgt spid="8">
                                            <p:graphicEl>
                                              <a:dgm id="{E9954AFB-6EF9-4CC0-90F0-DD87AF917AAE}"/>
                                            </p:graphicEl>
                                          </p:spTgt>
                                        </p:tgtEl>
                                        <p:attrNameLst>
                                          <p:attrName>ppt_h</p:attrName>
                                        </p:attrNameLst>
                                      </p:cBhvr>
                                      <p:tavLst>
                                        <p:tav tm="0">
                                          <p:val>
                                            <p:fltVal val="0"/>
                                          </p:val>
                                        </p:tav>
                                        <p:tav tm="100000">
                                          <p:val>
                                            <p:strVal val="#ppt_h"/>
                                          </p:val>
                                        </p:tav>
                                      </p:tavLst>
                                    </p:anim>
                                    <p:animEffect transition="in" filter="fade">
                                      <p:cBhvr>
                                        <p:cTn id="103" dur="500"/>
                                        <p:tgtEl>
                                          <p:spTgt spid="8">
                                            <p:graphicEl>
                                              <a:dgm id="{E9954AFB-6EF9-4CC0-90F0-DD87AF917AAE}"/>
                                            </p:graphicEl>
                                          </p:spTgt>
                                        </p:tgtEl>
                                      </p:cBhvr>
                                    </p:animEffect>
                                    <p:anim calcmode="lin" valueType="num">
                                      <p:cBhvr>
                                        <p:cTn id="104" dur="500" fill="hold"/>
                                        <p:tgtEl>
                                          <p:spTgt spid="8">
                                            <p:graphicEl>
                                              <a:dgm id="{E9954AFB-6EF9-4CC0-90F0-DD87AF917AAE}"/>
                                            </p:graphicEl>
                                          </p:spTgt>
                                        </p:tgtEl>
                                        <p:attrNameLst>
                                          <p:attrName>ppt_x</p:attrName>
                                        </p:attrNameLst>
                                      </p:cBhvr>
                                      <p:tavLst>
                                        <p:tav tm="0">
                                          <p:val>
                                            <p:fltVal val="0.5"/>
                                          </p:val>
                                        </p:tav>
                                        <p:tav tm="100000">
                                          <p:val>
                                            <p:strVal val="#ppt_x"/>
                                          </p:val>
                                        </p:tav>
                                      </p:tavLst>
                                    </p:anim>
                                    <p:anim calcmode="lin" valueType="num">
                                      <p:cBhvr>
                                        <p:cTn id="105" dur="500" fill="hold"/>
                                        <p:tgtEl>
                                          <p:spTgt spid="8">
                                            <p:graphicEl>
                                              <a:dgm id="{E9954AFB-6EF9-4CC0-90F0-DD87AF917AAE}"/>
                                            </p:graphicEl>
                                          </p:spTgt>
                                        </p:tgtEl>
                                        <p:attrNameLst>
                                          <p:attrName>ppt_y</p:attrName>
                                        </p:attrNameLst>
                                      </p:cBhvr>
                                      <p:tavLst>
                                        <p:tav tm="0">
                                          <p:val>
                                            <p:fltVal val="0.5"/>
                                          </p:val>
                                        </p:tav>
                                        <p:tav tm="100000">
                                          <p:val>
                                            <p:strVal val="#ppt_y"/>
                                          </p:val>
                                        </p:tav>
                                      </p:tavLst>
                                    </p:anim>
                                  </p:childTnLst>
                                </p:cTn>
                              </p:par>
                            </p:childTnLst>
                          </p:cTn>
                        </p:par>
                      </p:childTnLst>
                    </p:cTn>
                  </p:par>
                  <p:par>
                    <p:cTn id="106" fill="hold">
                      <p:stCondLst>
                        <p:cond delay="indefinite"/>
                      </p:stCondLst>
                      <p:childTnLst>
                        <p:par>
                          <p:cTn id="107" fill="hold">
                            <p:stCondLst>
                              <p:cond delay="0"/>
                            </p:stCondLst>
                            <p:childTnLst>
                              <p:par>
                                <p:cTn id="108" presetID="1" presetClass="entr" presetSubtype="0" fill="hold" grpId="1" nodeType="clickEffect">
                                  <p:stCondLst>
                                    <p:cond delay="0"/>
                                  </p:stCondLst>
                                  <p:childTnLst>
                                    <p:set>
                                      <p:cBhvr>
                                        <p:cTn id="109" dur="1" fill="hold">
                                          <p:stCondLst>
                                            <p:cond delay="0"/>
                                          </p:stCondLst>
                                        </p:cTn>
                                        <p:tgtEl>
                                          <p:spTgt spid="8">
                                            <p:graphicEl>
                                              <a:dgm id="{871AD63E-0C86-4E3C-BC09-75B5081A4BDE}"/>
                                            </p:graphicEl>
                                          </p:spTgt>
                                        </p:tgtEl>
                                        <p:attrNameLst>
                                          <p:attrName>style.visibility</p:attrName>
                                        </p:attrNameLst>
                                      </p:cBhvr>
                                      <p:to>
                                        <p:strVal val="visible"/>
                                      </p:to>
                                    </p:set>
                                  </p:childTnLst>
                                </p:cTn>
                              </p:par>
                              <p:par>
                                <p:cTn id="110" presetID="1" presetClass="entr" presetSubtype="0" fill="hold" grpId="1" nodeType="withEffect">
                                  <p:stCondLst>
                                    <p:cond delay="0"/>
                                  </p:stCondLst>
                                  <p:childTnLst>
                                    <p:set>
                                      <p:cBhvr>
                                        <p:cTn id="111" dur="1" fill="hold">
                                          <p:stCondLst>
                                            <p:cond delay="0"/>
                                          </p:stCondLst>
                                        </p:cTn>
                                        <p:tgtEl>
                                          <p:spTgt spid="8">
                                            <p:graphicEl>
                                              <a:dgm id="{00865DC8-AB96-4DE1-831C-01962627394D}"/>
                                            </p:graphicEl>
                                          </p:spTgt>
                                        </p:tgtEl>
                                        <p:attrNameLst>
                                          <p:attrName>style.visibility</p:attrName>
                                        </p:attrNameLst>
                                      </p:cBhvr>
                                      <p:to>
                                        <p:strVal val="visible"/>
                                      </p:to>
                                    </p:set>
                                  </p:childTnLst>
                                </p:cTn>
                              </p:par>
                              <p:par>
                                <p:cTn id="112" presetID="1" presetClass="entr" presetSubtype="0" fill="hold" grpId="1" nodeType="withEffect">
                                  <p:stCondLst>
                                    <p:cond delay="0"/>
                                  </p:stCondLst>
                                  <p:childTnLst>
                                    <p:set>
                                      <p:cBhvr>
                                        <p:cTn id="113" dur="1" fill="hold">
                                          <p:stCondLst>
                                            <p:cond delay="0"/>
                                          </p:stCondLst>
                                        </p:cTn>
                                        <p:tgtEl>
                                          <p:spTgt spid="8">
                                            <p:graphicEl>
                                              <a:dgm id="{6993CBBD-02CA-4D23-9011-582DD619461F}"/>
                                            </p:graphicEl>
                                          </p:spTgt>
                                        </p:tgtEl>
                                        <p:attrNameLst>
                                          <p:attrName>style.visibility</p:attrName>
                                        </p:attrNameLst>
                                      </p:cBhvr>
                                      <p:to>
                                        <p:strVal val="visible"/>
                                      </p:to>
                                    </p:set>
                                  </p:childTnLst>
                                </p:cTn>
                              </p:par>
                            </p:childTnLst>
                          </p:cTn>
                        </p:par>
                      </p:childTnLst>
                    </p:cTn>
                  </p:par>
                  <p:par>
                    <p:cTn id="114" fill="hold">
                      <p:stCondLst>
                        <p:cond delay="indefinite"/>
                      </p:stCondLst>
                      <p:childTnLst>
                        <p:par>
                          <p:cTn id="115" fill="hold">
                            <p:stCondLst>
                              <p:cond delay="0"/>
                            </p:stCondLst>
                            <p:childTnLst>
                              <p:par>
                                <p:cTn id="116" presetID="1" presetClass="entr" presetSubtype="0" fill="hold" grpId="1" nodeType="clickEffect">
                                  <p:stCondLst>
                                    <p:cond delay="0"/>
                                  </p:stCondLst>
                                  <p:childTnLst>
                                    <p:set>
                                      <p:cBhvr>
                                        <p:cTn id="117" dur="1" fill="hold">
                                          <p:stCondLst>
                                            <p:cond delay="0"/>
                                          </p:stCondLst>
                                        </p:cTn>
                                        <p:tgtEl>
                                          <p:spTgt spid="8">
                                            <p:graphicEl>
                                              <a:dgm id="{A8977A00-111B-4617-B3F7-9914CA10E1F3}"/>
                                            </p:graphicEl>
                                          </p:spTgt>
                                        </p:tgtEl>
                                        <p:attrNameLst>
                                          <p:attrName>style.visibility</p:attrName>
                                        </p:attrNameLst>
                                      </p:cBhvr>
                                      <p:to>
                                        <p:strVal val="visible"/>
                                      </p:to>
                                    </p:set>
                                  </p:childTnLst>
                                </p:cTn>
                              </p:par>
                              <p:par>
                                <p:cTn id="118" presetID="1" presetClass="entr" presetSubtype="0" fill="hold" grpId="1" nodeType="withEffect">
                                  <p:stCondLst>
                                    <p:cond delay="0"/>
                                  </p:stCondLst>
                                  <p:childTnLst>
                                    <p:set>
                                      <p:cBhvr>
                                        <p:cTn id="119" dur="1" fill="hold">
                                          <p:stCondLst>
                                            <p:cond delay="0"/>
                                          </p:stCondLst>
                                        </p:cTn>
                                        <p:tgtEl>
                                          <p:spTgt spid="8">
                                            <p:graphicEl>
                                              <a:dgm id="{696C84EC-64DB-4237-8FE7-01D597445966}"/>
                                            </p:graphicEl>
                                          </p:spTgt>
                                        </p:tgtEl>
                                        <p:attrNameLst>
                                          <p:attrName>style.visibility</p:attrName>
                                        </p:attrNameLst>
                                      </p:cBhvr>
                                      <p:to>
                                        <p:strVal val="visible"/>
                                      </p:to>
                                    </p:set>
                                  </p:childTnLst>
                                </p:cTn>
                              </p:par>
                            </p:childTnLst>
                          </p:cTn>
                        </p:par>
                      </p:childTnLst>
                    </p:cTn>
                  </p:par>
                  <p:par>
                    <p:cTn id="120" fill="hold">
                      <p:stCondLst>
                        <p:cond delay="indefinite"/>
                      </p:stCondLst>
                      <p:childTnLst>
                        <p:par>
                          <p:cTn id="121" fill="hold">
                            <p:stCondLst>
                              <p:cond delay="0"/>
                            </p:stCondLst>
                            <p:childTnLst>
                              <p:par>
                                <p:cTn id="122" presetID="1" presetClass="entr" presetSubtype="0" fill="hold" grpId="1" nodeType="clickEffect">
                                  <p:stCondLst>
                                    <p:cond delay="0"/>
                                  </p:stCondLst>
                                  <p:childTnLst>
                                    <p:set>
                                      <p:cBhvr>
                                        <p:cTn id="123" dur="1" fill="hold">
                                          <p:stCondLst>
                                            <p:cond delay="0"/>
                                          </p:stCondLst>
                                        </p:cTn>
                                        <p:tgtEl>
                                          <p:spTgt spid="8">
                                            <p:graphicEl>
                                              <a:dgm id="{18C5A57A-FF79-468F-A0C6-754712CA03C9}"/>
                                            </p:graphicEl>
                                          </p:spTgt>
                                        </p:tgtEl>
                                        <p:attrNameLst>
                                          <p:attrName>style.visibility</p:attrName>
                                        </p:attrNameLst>
                                      </p:cBhvr>
                                      <p:to>
                                        <p:strVal val="visible"/>
                                      </p:to>
                                    </p:set>
                                  </p:childTnLst>
                                </p:cTn>
                              </p:par>
                              <p:par>
                                <p:cTn id="124" presetID="1" presetClass="entr" presetSubtype="0" fill="hold" grpId="1" nodeType="withEffect">
                                  <p:stCondLst>
                                    <p:cond delay="0"/>
                                  </p:stCondLst>
                                  <p:childTnLst>
                                    <p:set>
                                      <p:cBhvr>
                                        <p:cTn id="125" dur="1" fill="hold">
                                          <p:stCondLst>
                                            <p:cond delay="0"/>
                                          </p:stCondLst>
                                        </p:cTn>
                                        <p:tgtEl>
                                          <p:spTgt spid="8">
                                            <p:graphicEl>
                                              <a:dgm id="{E0FDA221-6AE9-4757-94B5-4DE510EFF8A8}"/>
                                            </p:graphicEl>
                                          </p:spTgt>
                                        </p:tgtEl>
                                        <p:attrNameLst>
                                          <p:attrName>style.visibility</p:attrName>
                                        </p:attrNameLst>
                                      </p:cBhvr>
                                      <p:to>
                                        <p:strVal val="visible"/>
                                      </p:to>
                                    </p:set>
                                  </p:childTnLst>
                                </p:cTn>
                              </p:par>
                            </p:childTnLst>
                          </p:cTn>
                        </p:par>
                      </p:childTnLst>
                    </p:cTn>
                  </p:par>
                  <p:par>
                    <p:cTn id="126" fill="hold">
                      <p:stCondLst>
                        <p:cond delay="indefinite"/>
                      </p:stCondLst>
                      <p:childTnLst>
                        <p:par>
                          <p:cTn id="127" fill="hold">
                            <p:stCondLst>
                              <p:cond delay="0"/>
                            </p:stCondLst>
                            <p:childTnLst>
                              <p:par>
                                <p:cTn id="128" presetID="1" presetClass="entr" presetSubtype="0" fill="hold" grpId="1" nodeType="clickEffect">
                                  <p:stCondLst>
                                    <p:cond delay="0"/>
                                  </p:stCondLst>
                                  <p:childTnLst>
                                    <p:set>
                                      <p:cBhvr>
                                        <p:cTn id="129" dur="1" fill="hold">
                                          <p:stCondLst>
                                            <p:cond delay="0"/>
                                          </p:stCondLst>
                                        </p:cTn>
                                        <p:tgtEl>
                                          <p:spTgt spid="8">
                                            <p:graphicEl>
                                              <a:dgm id="{0748684F-7A19-442A-8C39-C8CF267C7275}"/>
                                            </p:graphicEl>
                                          </p:spTgt>
                                        </p:tgtEl>
                                        <p:attrNameLst>
                                          <p:attrName>style.visibility</p:attrName>
                                        </p:attrNameLst>
                                      </p:cBhvr>
                                      <p:to>
                                        <p:strVal val="visible"/>
                                      </p:to>
                                    </p:set>
                                  </p:childTnLst>
                                </p:cTn>
                              </p:par>
                              <p:par>
                                <p:cTn id="130" presetID="1" presetClass="entr" presetSubtype="0" fill="hold" grpId="1" nodeType="withEffect">
                                  <p:stCondLst>
                                    <p:cond delay="0"/>
                                  </p:stCondLst>
                                  <p:childTnLst>
                                    <p:set>
                                      <p:cBhvr>
                                        <p:cTn id="131" dur="1" fill="hold">
                                          <p:stCondLst>
                                            <p:cond delay="0"/>
                                          </p:stCondLst>
                                        </p:cTn>
                                        <p:tgtEl>
                                          <p:spTgt spid="8">
                                            <p:graphicEl>
                                              <a:dgm id="{669FF806-1F35-4957-BB23-9A611D9758BA}"/>
                                            </p:graphicEl>
                                          </p:spTgt>
                                        </p:tgtEl>
                                        <p:attrNameLst>
                                          <p:attrName>style.visibility</p:attrName>
                                        </p:attrNameLst>
                                      </p:cBhvr>
                                      <p:to>
                                        <p:strVal val="visible"/>
                                      </p:to>
                                    </p:set>
                                  </p:childTnLst>
                                </p:cTn>
                              </p:par>
                            </p:childTnLst>
                          </p:cTn>
                        </p:par>
                      </p:childTnLst>
                    </p:cTn>
                  </p:par>
                  <p:par>
                    <p:cTn id="132" fill="hold">
                      <p:stCondLst>
                        <p:cond delay="indefinite"/>
                      </p:stCondLst>
                      <p:childTnLst>
                        <p:par>
                          <p:cTn id="133" fill="hold">
                            <p:stCondLst>
                              <p:cond delay="0"/>
                            </p:stCondLst>
                            <p:childTnLst>
                              <p:par>
                                <p:cTn id="134" presetID="1" presetClass="entr" presetSubtype="0" fill="hold" grpId="1" nodeType="clickEffect">
                                  <p:stCondLst>
                                    <p:cond delay="0"/>
                                  </p:stCondLst>
                                  <p:childTnLst>
                                    <p:set>
                                      <p:cBhvr>
                                        <p:cTn id="135" dur="1" fill="hold">
                                          <p:stCondLst>
                                            <p:cond delay="0"/>
                                          </p:stCondLst>
                                        </p:cTn>
                                        <p:tgtEl>
                                          <p:spTgt spid="8">
                                            <p:graphicEl>
                                              <a:dgm id="{366915EB-F022-481F-AD34-471094404907}"/>
                                            </p:graphicEl>
                                          </p:spTgt>
                                        </p:tgtEl>
                                        <p:attrNameLst>
                                          <p:attrName>style.visibility</p:attrName>
                                        </p:attrNameLst>
                                      </p:cBhvr>
                                      <p:to>
                                        <p:strVal val="visible"/>
                                      </p:to>
                                    </p:set>
                                  </p:childTnLst>
                                </p:cTn>
                              </p:par>
                              <p:par>
                                <p:cTn id="136" presetID="1" presetClass="entr" presetSubtype="0" fill="hold" grpId="1" nodeType="withEffect">
                                  <p:stCondLst>
                                    <p:cond delay="0"/>
                                  </p:stCondLst>
                                  <p:childTnLst>
                                    <p:set>
                                      <p:cBhvr>
                                        <p:cTn id="137" dur="1" fill="hold">
                                          <p:stCondLst>
                                            <p:cond delay="0"/>
                                          </p:stCondLst>
                                        </p:cTn>
                                        <p:tgtEl>
                                          <p:spTgt spid="8">
                                            <p:graphicEl>
                                              <a:dgm id="{6A379F87-E238-436D-9B33-B7B4C17A3C7E}"/>
                                            </p:graphicEl>
                                          </p:spTgt>
                                        </p:tgtEl>
                                        <p:attrNameLst>
                                          <p:attrName>style.visibility</p:attrName>
                                        </p:attrNameLst>
                                      </p:cBhvr>
                                      <p:to>
                                        <p:strVal val="visible"/>
                                      </p:to>
                                    </p:set>
                                  </p:childTnLst>
                                </p:cTn>
                              </p:par>
                            </p:childTnLst>
                          </p:cTn>
                        </p:par>
                      </p:childTnLst>
                    </p:cTn>
                  </p:par>
                  <p:par>
                    <p:cTn id="138" fill="hold">
                      <p:stCondLst>
                        <p:cond delay="indefinite"/>
                      </p:stCondLst>
                      <p:childTnLst>
                        <p:par>
                          <p:cTn id="139" fill="hold">
                            <p:stCondLst>
                              <p:cond delay="0"/>
                            </p:stCondLst>
                            <p:childTnLst>
                              <p:par>
                                <p:cTn id="140" presetID="1" presetClass="entr" presetSubtype="0" fill="hold" grpId="1" nodeType="clickEffect">
                                  <p:stCondLst>
                                    <p:cond delay="0"/>
                                  </p:stCondLst>
                                  <p:childTnLst>
                                    <p:set>
                                      <p:cBhvr>
                                        <p:cTn id="141" dur="1" fill="hold">
                                          <p:stCondLst>
                                            <p:cond delay="0"/>
                                          </p:stCondLst>
                                        </p:cTn>
                                        <p:tgtEl>
                                          <p:spTgt spid="8">
                                            <p:graphicEl>
                                              <a:dgm id="{8B3A0040-C9DB-42AF-9564-73185142F93D}"/>
                                            </p:graphicEl>
                                          </p:spTgt>
                                        </p:tgtEl>
                                        <p:attrNameLst>
                                          <p:attrName>style.visibility</p:attrName>
                                        </p:attrNameLst>
                                      </p:cBhvr>
                                      <p:to>
                                        <p:strVal val="visible"/>
                                      </p:to>
                                    </p:set>
                                  </p:childTnLst>
                                </p:cTn>
                              </p:par>
                              <p:par>
                                <p:cTn id="142" presetID="1" presetClass="entr" presetSubtype="0" fill="hold" grpId="1" nodeType="withEffect">
                                  <p:stCondLst>
                                    <p:cond delay="0"/>
                                  </p:stCondLst>
                                  <p:childTnLst>
                                    <p:set>
                                      <p:cBhvr>
                                        <p:cTn id="143" dur="1" fill="hold">
                                          <p:stCondLst>
                                            <p:cond delay="0"/>
                                          </p:stCondLst>
                                        </p:cTn>
                                        <p:tgtEl>
                                          <p:spTgt spid="8">
                                            <p:graphicEl>
                                              <a:dgm id="{E9954AFB-6EF9-4CC0-90F0-DD87AF917AAE}"/>
                                            </p:graphicEl>
                                          </p:spTgt>
                                        </p:tgtEl>
                                        <p:attrNameLst>
                                          <p:attrName>style.visibility</p:attrName>
                                        </p:attrNameLst>
                                      </p:cBhvr>
                                      <p:to>
                                        <p:strVal val="visible"/>
                                      </p:to>
                                    </p:set>
                                  </p:childTnLst>
                                </p:cTn>
                              </p:par>
                            </p:childTnLst>
                          </p:cTn>
                        </p:par>
                      </p:childTnLst>
                    </p:cTn>
                  </p:par>
                  <p:par>
                    <p:cTn id="144" fill="hold">
                      <p:stCondLst>
                        <p:cond delay="indefinite"/>
                      </p:stCondLst>
                      <p:childTnLst>
                        <p:par>
                          <p:cTn id="145" fill="hold">
                            <p:stCondLst>
                              <p:cond delay="0"/>
                            </p:stCondLst>
                            <p:childTnLst>
                              <p:par>
                                <p:cTn id="146" presetID="27" presetClass="emph" presetSubtype="0" fill="remove" grpId="2" nodeType="clickEffect">
                                  <p:stCondLst>
                                    <p:cond delay="0"/>
                                  </p:stCondLst>
                                  <p:childTnLst>
                                    <p:animClr clrSpc="rgb" dir="cw">
                                      <p:cBhvr override="childStyle">
                                        <p:cTn id="147" dur="250" autoRev="1" fill="remove"/>
                                        <p:tgtEl>
                                          <p:spTgt spid="8">
                                            <p:graphicEl>
                                              <a:dgm id="{871AD63E-0C86-4E3C-BC09-75B5081A4BDE}"/>
                                            </p:graphicEl>
                                          </p:spTgt>
                                        </p:tgtEl>
                                        <p:attrNameLst>
                                          <p:attrName>style.color</p:attrName>
                                        </p:attrNameLst>
                                      </p:cBhvr>
                                      <p:to>
                                        <a:schemeClr val="bg1"/>
                                      </p:to>
                                    </p:animClr>
                                    <p:animClr clrSpc="rgb" dir="cw">
                                      <p:cBhvr>
                                        <p:cTn id="148" dur="250" autoRev="1" fill="remove"/>
                                        <p:tgtEl>
                                          <p:spTgt spid="8">
                                            <p:graphicEl>
                                              <a:dgm id="{871AD63E-0C86-4E3C-BC09-75B5081A4BDE}"/>
                                            </p:graphicEl>
                                          </p:spTgt>
                                        </p:tgtEl>
                                        <p:attrNameLst>
                                          <p:attrName>fillcolor</p:attrName>
                                        </p:attrNameLst>
                                      </p:cBhvr>
                                      <p:to>
                                        <a:schemeClr val="bg1"/>
                                      </p:to>
                                    </p:animClr>
                                    <p:set>
                                      <p:cBhvr>
                                        <p:cTn id="149" dur="250" autoRev="1" fill="remove"/>
                                        <p:tgtEl>
                                          <p:spTgt spid="8">
                                            <p:graphicEl>
                                              <a:dgm id="{871AD63E-0C86-4E3C-BC09-75B5081A4BDE}"/>
                                            </p:graphicEl>
                                          </p:spTgt>
                                        </p:tgtEl>
                                        <p:attrNameLst>
                                          <p:attrName>fill.type</p:attrName>
                                        </p:attrNameLst>
                                      </p:cBhvr>
                                      <p:to>
                                        <p:strVal val="solid"/>
                                      </p:to>
                                    </p:set>
                                    <p:set>
                                      <p:cBhvr>
                                        <p:cTn id="150" dur="250" autoRev="1" fill="remove"/>
                                        <p:tgtEl>
                                          <p:spTgt spid="8">
                                            <p:graphicEl>
                                              <a:dgm id="{871AD63E-0C86-4E3C-BC09-75B5081A4BDE}"/>
                                            </p:graphicEl>
                                          </p:spTgt>
                                        </p:tgtEl>
                                        <p:attrNameLst>
                                          <p:attrName>fill.on</p:attrName>
                                        </p:attrNameLst>
                                      </p:cBhvr>
                                      <p:to>
                                        <p:strVal val="true"/>
                                      </p:to>
                                    </p:set>
                                  </p:childTnLst>
                                </p:cTn>
                              </p:par>
                              <p:par>
                                <p:cTn id="151" presetID="27" presetClass="emph" presetSubtype="0" fill="remove" grpId="2" nodeType="withEffect">
                                  <p:stCondLst>
                                    <p:cond delay="0"/>
                                  </p:stCondLst>
                                  <p:childTnLst>
                                    <p:animClr clrSpc="rgb" dir="cw">
                                      <p:cBhvr override="childStyle">
                                        <p:cTn id="152" dur="250" autoRev="1" fill="remove"/>
                                        <p:tgtEl>
                                          <p:spTgt spid="8">
                                            <p:graphicEl>
                                              <a:dgm id="{00865DC8-AB96-4DE1-831C-01962627394D}"/>
                                            </p:graphicEl>
                                          </p:spTgt>
                                        </p:tgtEl>
                                        <p:attrNameLst>
                                          <p:attrName>style.color</p:attrName>
                                        </p:attrNameLst>
                                      </p:cBhvr>
                                      <p:to>
                                        <a:schemeClr val="bg1"/>
                                      </p:to>
                                    </p:animClr>
                                    <p:animClr clrSpc="rgb" dir="cw">
                                      <p:cBhvr>
                                        <p:cTn id="153" dur="250" autoRev="1" fill="remove"/>
                                        <p:tgtEl>
                                          <p:spTgt spid="8">
                                            <p:graphicEl>
                                              <a:dgm id="{00865DC8-AB96-4DE1-831C-01962627394D}"/>
                                            </p:graphicEl>
                                          </p:spTgt>
                                        </p:tgtEl>
                                        <p:attrNameLst>
                                          <p:attrName>fillcolor</p:attrName>
                                        </p:attrNameLst>
                                      </p:cBhvr>
                                      <p:to>
                                        <a:schemeClr val="bg1"/>
                                      </p:to>
                                    </p:animClr>
                                    <p:set>
                                      <p:cBhvr>
                                        <p:cTn id="154" dur="250" autoRev="1" fill="remove"/>
                                        <p:tgtEl>
                                          <p:spTgt spid="8">
                                            <p:graphicEl>
                                              <a:dgm id="{00865DC8-AB96-4DE1-831C-01962627394D}"/>
                                            </p:graphicEl>
                                          </p:spTgt>
                                        </p:tgtEl>
                                        <p:attrNameLst>
                                          <p:attrName>fill.type</p:attrName>
                                        </p:attrNameLst>
                                      </p:cBhvr>
                                      <p:to>
                                        <p:strVal val="solid"/>
                                      </p:to>
                                    </p:set>
                                    <p:set>
                                      <p:cBhvr>
                                        <p:cTn id="155" dur="250" autoRev="1" fill="remove"/>
                                        <p:tgtEl>
                                          <p:spTgt spid="8">
                                            <p:graphicEl>
                                              <a:dgm id="{00865DC8-AB96-4DE1-831C-01962627394D}"/>
                                            </p:graphicEl>
                                          </p:spTgt>
                                        </p:tgtEl>
                                        <p:attrNameLst>
                                          <p:attrName>fill.on</p:attrName>
                                        </p:attrNameLst>
                                      </p:cBhvr>
                                      <p:to>
                                        <p:strVal val="true"/>
                                      </p:to>
                                    </p:set>
                                  </p:childTnLst>
                                </p:cTn>
                              </p:par>
                              <p:par>
                                <p:cTn id="156" presetID="27" presetClass="emph" presetSubtype="0" fill="remove" grpId="2" nodeType="withEffect">
                                  <p:stCondLst>
                                    <p:cond delay="0"/>
                                  </p:stCondLst>
                                  <p:childTnLst>
                                    <p:animClr clrSpc="rgb" dir="cw">
                                      <p:cBhvr override="childStyle">
                                        <p:cTn id="157" dur="250" autoRev="1" fill="remove"/>
                                        <p:tgtEl>
                                          <p:spTgt spid="8">
                                            <p:graphicEl>
                                              <a:dgm id="{6993CBBD-02CA-4D23-9011-582DD619461F}"/>
                                            </p:graphicEl>
                                          </p:spTgt>
                                        </p:tgtEl>
                                        <p:attrNameLst>
                                          <p:attrName>style.color</p:attrName>
                                        </p:attrNameLst>
                                      </p:cBhvr>
                                      <p:to>
                                        <a:schemeClr val="bg1"/>
                                      </p:to>
                                    </p:animClr>
                                    <p:animClr clrSpc="rgb" dir="cw">
                                      <p:cBhvr>
                                        <p:cTn id="158" dur="250" autoRev="1" fill="remove"/>
                                        <p:tgtEl>
                                          <p:spTgt spid="8">
                                            <p:graphicEl>
                                              <a:dgm id="{6993CBBD-02CA-4D23-9011-582DD619461F}"/>
                                            </p:graphicEl>
                                          </p:spTgt>
                                        </p:tgtEl>
                                        <p:attrNameLst>
                                          <p:attrName>fillcolor</p:attrName>
                                        </p:attrNameLst>
                                      </p:cBhvr>
                                      <p:to>
                                        <a:schemeClr val="bg1"/>
                                      </p:to>
                                    </p:animClr>
                                    <p:set>
                                      <p:cBhvr>
                                        <p:cTn id="159" dur="250" autoRev="1" fill="remove"/>
                                        <p:tgtEl>
                                          <p:spTgt spid="8">
                                            <p:graphicEl>
                                              <a:dgm id="{6993CBBD-02CA-4D23-9011-582DD619461F}"/>
                                            </p:graphicEl>
                                          </p:spTgt>
                                        </p:tgtEl>
                                        <p:attrNameLst>
                                          <p:attrName>fill.type</p:attrName>
                                        </p:attrNameLst>
                                      </p:cBhvr>
                                      <p:to>
                                        <p:strVal val="solid"/>
                                      </p:to>
                                    </p:set>
                                    <p:set>
                                      <p:cBhvr>
                                        <p:cTn id="160" dur="250" autoRev="1" fill="remove"/>
                                        <p:tgtEl>
                                          <p:spTgt spid="8">
                                            <p:graphicEl>
                                              <a:dgm id="{6993CBBD-02CA-4D23-9011-582DD619461F}"/>
                                            </p:graphicEl>
                                          </p:spTgt>
                                        </p:tgtEl>
                                        <p:attrNameLst>
                                          <p:attrName>fill.on</p:attrName>
                                        </p:attrNameLst>
                                      </p:cBhvr>
                                      <p:to>
                                        <p:strVal val="true"/>
                                      </p:to>
                                    </p:set>
                                  </p:childTnLst>
                                </p:cTn>
                              </p:par>
                              <p:par>
                                <p:cTn id="161" presetID="27" presetClass="emph" presetSubtype="0" fill="remove" grpId="2" nodeType="withEffect">
                                  <p:stCondLst>
                                    <p:cond delay="0"/>
                                  </p:stCondLst>
                                  <p:childTnLst>
                                    <p:animClr clrSpc="rgb" dir="cw">
                                      <p:cBhvr override="childStyle">
                                        <p:cTn id="162" dur="250" autoRev="1" fill="remove"/>
                                        <p:tgtEl>
                                          <p:spTgt spid="8">
                                            <p:graphicEl>
                                              <a:dgm id="{A8977A00-111B-4617-B3F7-9914CA10E1F3}"/>
                                            </p:graphicEl>
                                          </p:spTgt>
                                        </p:tgtEl>
                                        <p:attrNameLst>
                                          <p:attrName>style.color</p:attrName>
                                        </p:attrNameLst>
                                      </p:cBhvr>
                                      <p:to>
                                        <a:schemeClr val="bg1"/>
                                      </p:to>
                                    </p:animClr>
                                    <p:animClr clrSpc="rgb" dir="cw">
                                      <p:cBhvr>
                                        <p:cTn id="163" dur="250" autoRev="1" fill="remove"/>
                                        <p:tgtEl>
                                          <p:spTgt spid="8">
                                            <p:graphicEl>
                                              <a:dgm id="{A8977A00-111B-4617-B3F7-9914CA10E1F3}"/>
                                            </p:graphicEl>
                                          </p:spTgt>
                                        </p:tgtEl>
                                        <p:attrNameLst>
                                          <p:attrName>fillcolor</p:attrName>
                                        </p:attrNameLst>
                                      </p:cBhvr>
                                      <p:to>
                                        <a:schemeClr val="bg1"/>
                                      </p:to>
                                    </p:animClr>
                                    <p:set>
                                      <p:cBhvr>
                                        <p:cTn id="164" dur="250" autoRev="1" fill="remove"/>
                                        <p:tgtEl>
                                          <p:spTgt spid="8">
                                            <p:graphicEl>
                                              <a:dgm id="{A8977A00-111B-4617-B3F7-9914CA10E1F3}"/>
                                            </p:graphicEl>
                                          </p:spTgt>
                                        </p:tgtEl>
                                        <p:attrNameLst>
                                          <p:attrName>fill.type</p:attrName>
                                        </p:attrNameLst>
                                      </p:cBhvr>
                                      <p:to>
                                        <p:strVal val="solid"/>
                                      </p:to>
                                    </p:set>
                                    <p:set>
                                      <p:cBhvr>
                                        <p:cTn id="165" dur="250" autoRev="1" fill="remove"/>
                                        <p:tgtEl>
                                          <p:spTgt spid="8">
                                            <p:graphicEl>
                                              <a:dgm id="{A8977A00-111B-4617-B3F7-9914CA10E1F3}"/>
                                            </p:graphicEl>
                                          </p:spTgt>
                                        </p:tgtEl>
                                        <p:attrNameLst>
                                          <p:attrName>fill.on</p:attrName>
                                        </p:attrNameLst>
                                      </p:cBhvr>
                                      <p:to>
                                        <p:strVal val="true"/>
                                      </p:to>
                                    </p:set>
                                  </p:childTnLst>
                                </p:cTn>
                              </p:par>
                              <p:par>
                                <p:cTn id="166" presetID="27" presetClass="emph" presetSubtype="0" fill="remove" grpId="2" nodeType="withEffect">
                                  <p:stCondLst>
                                    <p:cond delay="0"/>
                                  </p:stCondLst>
                                  <p:childTnLst>
                                    <p:animClr clrSpc="rgb" dir="cw">
                                      <p:cBhvr override="childStyle">
                                        <p:cTn id="167" dur="250" autoRev="1" fill="remove"/>
                                        <p:tgtEl>
                                          <p:spTgt spid="8">
                                            <p:graphicEl>
                                              <a:dgm id="{696C84EC-64DB-4237-8FE7-01D597445966}"/>
                                            </p:graphicEl>
                                          </p:spTgt>
                                        </p:tgtEl>
                                        <p:attrNameLst>
                                          <p:attrName>style.color</p:attrName>
                                        </p:attrNameLst>
                                      </p:cBhvr>
                                      <p:to>
                                        <a:schemeClr val="bg1"/>
                                      </p:to>
                                    </p:animClr>
                                    <p:animClr clrSpc="rgb" dir="cw">
                                      <p:cBhvr>
                                        <p:cTn id="168" dur="250" autoRev="1" fill="remove"/>
                                        <p:tgtEl>
                                          <p:spTgt spid="8">
                                            <p:graphicEl>
                                              <a:dgm id="{696C84EC-64DB-4237-8FE7-01D597445966}"/>
                                            </p:graphicEl>
                                          </p:spTgt>
                                        </p:tgtEl>
                                        <p:attrNameLst>
                                          <p:attrName>fillcolor</p:attrName>
                                        </p:attrNameLst>
                                      </p:cBhvr>
                                      <p:to>
                                        <a:schemeClr val="bg1"/>
                                      </p:to>
                                    </p:animClr>
                                    <p:set>
                                      <p:cBhvr>
                                        <p:cTn id="169" dur="250" autoRev="1" fill="remove"/>
                                        <p:tgtEl>
                                          <p:spTgt spid="8">
                                            <p:graphicEl>
                                              <a:dgm id="{696C84EC-64DB-4237-8FE7-01D597445966}"/>
                                            </p:graphicEl>
                                          </p:spTgt>
                                        </p:tgtEl>
                                        <p:attrNameLst>
                                          <p:attrName>fill.type</p:attrName>
                                        </p:attrNameLst>
                                      </p:cBhvr>
                                      <p:to>
                                        <p:strVal val="solid"/>
                                      </p:to>
                                    </p:set>
                                    <p:set>
                                      <p:cBhvr>
                                        <p:cTn id="170" dur="250" autoRev="1" fill="remove"/>
                                        <p:tgtEl>
                                          <p:spTgt spid="8">
                                            <p:graphicEl>
                                              <a:dgm id="{696C84EC-64DB-4237-8FE7-01D597445966}"/>
                                            </p:graphicEl>
                                          </p:spTgt>
                                        </p:tgtEl>
                                        <p:attrNameLst>
                                          <p:attrName>fill.on</p:attrName>
                                        </p:attrNameLst>
                                      </p:cBhvr>
                                      <p:to>
                                        <p:strVal val="true"/>
                                      </p:to>
                                    </p:set>
                                  </p:childTnLst>
                                </p:cTn>
                              </p:par>
                              <p:par>
                                <p:cTn id="171" presetID="27" presetClass="emph" presetSubtype="0" fill="remove" grpId="2" nodeType="withEffect">
                                  <p:stCondLst>
                                    <p:cond delay="0"/>
                                  </p:stCondLst>
                                  <p:childTnLst>
                                    <p:animClr clrSpc="rgb" dir="cw">
                                      <p:cBhvr override="childStyle">
                                        <p:cTn id="172" dur="250" autoRev="1" fill="remove"/>
                                        <p:tgtEl>
                                          <p:spTgt spid="8">
                                            <p:graphicEl>
                                              <a:dgm id="{18C5A57A-FF79-468F-A0C6-754712CA03C9}"/>
                                            </p:graphicEl>
                                          </p:spTgt>
                                        </p:tgtEl>
                                        <p:attrNameLst>
                                          <p:attrName>style.color</p:attrName>
                                        </p:attrNameLst>
                                      </p:cBhvr>
                                      <p:to>
                                        <a:schemeClr val="bg1"/>
                                      </p:to>
                                    </p:animClr>
                                    <p:animClr clrSpc="rgb" dir="cw">
                                      <p:cBhvr>
                                        <p:cTn id="173" dur="250" autoRev="1" fill="remove"/>
                                        <p:tgtEl>
                                          <p:spTgt spid="8">
                                            <p:graphicEl>
                                              <a:dgm id="{18C5A57A-FF79-468F-A0C6-754712CA03C9}"/>
                                            </p:graphicEl>
                                          </p:spTgt>
                                        </p:tgtEl>
                                        <p:attrNameLst>
                                          <p:attrName>fillcolor</p:attrName>
                                        </p:attrNameLst>
                                      </p:cBhvr>
                                      <p:to>
                                        <a:schemeClr val="bg1"/>
                                      </p:to>
                                    </p:animClr>
                                    <p:set>
                                      <p:cBhvr>
                                        <p:cTn id="174" dur="250" autoRev="1" fill="remove"/>
                                        <p:tgtEl>
                                          <p:spTgt spid="8">
                                            <p:graphicEl>
                                              <a:dgm id="{18C5A57A-FF79-468F-A0C6-754712CA03C9}"/>
                                            </p:graphicEl>
                                          </p:spTgt>
                                        </p:tgtEl>
                                        <p:attrNameLst>
                                          <p:attrName>fill.type</p:attrName>
                                        </p:attrNameLst>
                                      </p:cBhvr>
                                      <p:to>
                                        <p:strVal val="solid"/>
                                      </p:to>
                                    </p:set>
                                    <p:set>
                                      <p:cBhvr>
                                        <p:cTn id="175" dur="250" autoRev="1" fill="remove"/>
                                        <p:tgtEl>
                                          <p:spTgt spid="8">
                                            <p:graphicEl>
                                              <a:dgm id="{18C5A57A-FF79-468F-A0C6-754712CA03C9}"/>
                                            </p:graphicEl>
                                          </p:spTgt>
                                        </p:tgtEl>
                                        <p:attrNameLst>
                                          <p:attrName>fill.on</p:attrName>
                                        </p:attrNameLst>
                                      </p:cBhvr>
                                      <p:to>
                                        <p:strVal val="true"/>
                                      </p:to>
                                    </p:set>
                                  </p:childTnLst>
                                </p:cTn>
                              </p:par>
                              <p:par>
                                <p:cTn id="176" presetID="27" presetClass="emph" presetSubtype="0" fill="remove" grpId="2" nodeType="withEffect">
                                  <p:stCondLst>
                                    <p:cond delay="0"/>
                                  </p:stCondLst>
                                  <p:childTnLst>
                                    <p:animClr clrSpc="rgb" dir="cw">
                                      <p:cBhvr override="childStyle">
                                        <p:cTn id="177" dur="250" autoRev="1" fill="remove"/>
                                        <p:tgtEl>
                                          <p:spTgt spid="8">
                                            <p:graphicEl>
                                              <a:dgm id="{E0FDA221-6AE9-4757-94B5-4DE510EFF8A8}"/>
                                            </p:graphicEl>
                                          </p:spTgt>
                                        </p:tgtEl>
                                        <p:attrNameLst>
                                          <p:attrName>style.color</p:attrName>
                                        </p:attrNameLst>
                                      </p:cBhvr>
                                      <p:to>
                                        <a:schemeClr val="bg1"/>
                                      </p:to>
                                    </p:animClr>
                                    <p:animClr clrSpc="rgb" dir="cw">
                                      <p:cBhvr>
                                        <p:cTn id="178" dur="250" autoRev="1" fill="remove"/>
                                        <p:tgtEl>
                                          <p:spTgt spid="8">
                                            <p:graphicEl>
                                              <a:dgm id="{E0FDA221-6AE9-4757-94B5-4DE510EFF8A8}"/>
                                            </p:graphicEl>
                                          </p:spTgt>
                                        </p:tgtEl>
                                        <p:attrNameLst>
                                          <p:attrName>fillcolor</p:attrName>
                                        </p:attrNameLst>
                                      </p:cBhvr>
                                      <p:to>
                                        <a:schemeClr val="bg1"/>
                                      </p:to>
                                    </p:animClr>
                                    <p:set>
                                      <p:cBhvr>
                                        <p:cTn id="179" dur="250" autoRev="1" fill="remove"/>
                                        <p:tgtEl>
                                          <p:spTgt spid="8">
                                            <p:graphicEl>
                                              <a:dgm id="{E0FDA221-6AE9-4757-94B5-4DE510EFF8A8}"/>
                                            </p:graphicEl>
                                          </p:spTgt>
                                        </p:tgtEl>
                                        <p:attrNameLst>
                                          <p:attrName>fill.type</p:attrName>
                                        </p:attrNameLst>
                                      </p:cBhvr>
                                      <p:to>
                                        <p:strVal val="solid"/>
                                      </p:to>
                                    </p:set>
                                    <p:set>
                                      <p:cBhvr>
                                        <p:cTn id="180" dur="250" autoRev="1" fill="remove"/>
                                        <p:tgtEl>
                                          <p:spTgt spid="8">
                                            <p:graphicEl>
                                              <a:dgm id="{E0FDA221-6AE9-4757-94B5-4DE510EFF8A8}"/>
                                            </p:graphicEl>
                                          </p:spTgt>
                                        </p:tgtEl>
                                        <p:attrNameLst>
                                          <p:attrName>fill.on</p:attrName>
                                        </p:attrNameLst>
                                      </p:cBhvr>
                                      <p:to>
                                        <p:strVal val="true"/>
                                      </p:to>
                                    </p:set>
                                  </p:childTnLst>
                                </p:cTn>
                              </p:par>
                              <p:par>
                                <p:cTn id="181" presetID="27" presetClass="emph" presetSubtype="0" fill="remove" grpId="2" nodeType="withEffect">
                                  <p:stCondLst>
                                    <p:cond delay="0"/>
                                  </p:stCondLst>
                                  <p:childTnLst>
                                    <p:animClr clrSpc="rgb" dir="cw">
                                      <p:cBhvr override="childStyle">
                                        <p:cTn id="182" dur="250" autoRev="1" fill="remove"/>
                                        <p:tgtEl>
                                          <p:spTgt spid="8">
                                            <p:graphicEl>
                                              <a:dgm id="{0748684F-7A19-442A-8C39-C8CF267C7275}"/>
                                            </p:graphicEl>
                                          </p:spTgt>
                                        </p:tgtEl>
                                        <p:attrNameLst>
                                          <p:attrName>style.color</p:attrName>
                                        </p:attrNameLst>
                                      </p:cBhvr>
                                      <p:to>
                                        <a:schemeClr val="bg1"/>
                                      </p:to>
                                    </p:animClr>
                                    <p:animClr clrSpc="rgb" dir="cw">
                                      <p:cBhvr>
                                        <p:cTn id="183" dur="250" autoRev="1" fill="remove"/>
                                        <p:tgtEl>
                                          <p:spTgt spid="8">
                                            <p:graphicEl>
                                              <a:dgm id="{0748684F-7A19-442A-8C39-C8CF267C7275}"/>
                                            </p:graphicEl>
                                          </p:spTgt>
                                        </p:tgtEl>
                                        <p:attrNameLst>
                                          <p:attrName>fillcolor</p:attrName>
                                        </p:attrNameLst>
                                      </p:cBhvr>
                                      <p:to>
                                        <a:schemeClr val="bg1"/>
                                      </p:to>
                                    </p:animClr>
                                    <p:set>
                                      <p:cBhvr>
                                        <p:cTn id="184" dur="250" autoRev="1" fill="remove"/>
                                        <p:tgtEl>
                                          <p:spTgt spid="8">
                                            <p:graphicEl>
                                              <a:dgm id="{0748684F-7A19-442A-8C39-C8CF267C7275}"/>
                                            </p:graphicEl>
                                          </p:spTgt>
                                        </p:tgtEl>
                                        <p:attrNameLst>
                                          <p:attrName>fill.type</p:attrName>
                                        </p:attrNameLst>
                                      </p:cBhvr>
                                      <p:to>
                                        <p:strVal val="solid"/>
                                      </p:to>
                                    </p:set>
                                    <p:set>
                                      <p:cBhvr>
                                        <p:cTn id="185" dur="250" autoRev="1" fill="remove"/>
                                        <p:tgtEl>
                                          <p:spTgt spid="8">
                                            <p:graphicEl>
                                              <a:dgm id="{0748684F-7A19-442A-8C39-C8CF267C7275}"/>
                                            </p:graphicEl>
                                          </p:spTgt>
                                        </p:tgtEl>
                                        <p:attrNameLst>
                                          <p:attrName>fill.on</p:attrName>
                                        </p:attrNameLst>
                                      </p:cBhvr>
                                      <p:to>
                                        <p:strVal val="true"/>
                                      </p:to>
                                    </p:set>
                                  </p:childTnLst>
                                </p:cTn>
                              </p:par>
                              <p:par>
                                <p:cTn id="186" presetID="27" presetClass="emph" presetSubtype="0" fill="remove" grpId="2" nodeType="withEffect">
                                  <p:stCondLst>
                                    <p:cond delay="0"/>
                                  </p:stCondLst>
                                  <p:childTnLst>
                                    <p:animClr clrSpc="rgb" dir="cw">
                                      <p:cBhvr override="childStyle">
                                        <p:cTn id="187" dur="250" autoRev="1" fill="remove"/>
                                        <p:tgtEl>
                                          <p:spTgt spid="8">
                                            <p:graphicEl>
                                              <a:dgm id="{669FF806-1F35-4957-BB23-9A611D9758BA}"/>
                                            </p:graphicEl>
                                          </p:spTgt>
                                        </p:tgtEl>
                                        <p:attrNameLst>
                                          <p:attrName>style.color</p:attrName>
                                        </p:attrNameLst>
                                      </p:cBhvr>
                                      <p:to>
                                        <a:schemeClr val="bg1"/>
                                      </p:to>
                                    </p:animClr>
                                    <p:animClr clrSpc="rgb" dir="cw">
                                      <p:cBhvr>
                                        <p:cTn id="188" dur="250" autoRev="1" fill="remove"/>
                                        <p:tgtEl>
                                          <p:spTgt spid="8">
                                            <p:graphicEl>
                                              <a:dgm id="{669FF806-1F35-4957-BB23-9A611D9758BA}"/>
                                            </p:graphicEl>
                                          </p:spTgt>
                                        </p:tgtEl>
                                        <p:attrNameLst>
                                          <p:attrName>fillcolor</p:attrName>
                                        </p:attrNameLst>
                                      </p:cBhvr>
                                      <p:to>
                                        <a:schemeClr val="bg1"/>
                                      </p:to>
                                    </p:animClr>
                                    <p:set>
                                      <p:cBhvr>
                                        <p:cTn id="189" dur="250" autoRev="1" fill="remove"/>
                                        <p:tgtEl>
                                          <p:spTgt spid="8">
                                            <p:graphicEl>
                                              <a:dgm id="{669FF806-1F35-4957-BB23-9A611D9758BA}"/>
                                            </p:graphicEl>
                                          </p:spTgt>
                                        </p:tgtEl>
                                        <p:attrNameLst>
                                          <p:attrName>fill.type</p:attrName>
                                        </p:attrNameLst>
                                      </p:cBhvr>
                                      <p:to>
                                        <p:strVal val="solid"/>
                                      </p:to>
                                    </p:set>
                                    <p:set>
                                      <p:cBhvr>
                                        <p:cTn id="190" dur="250" autoRev="1" fill="remove"/>
                                        <p:tgtEl>
                                          <p:spTgt spid="8">
                                            <p:graphicEl>
                                              <a:dgm id="{669FF806-1F35-4957-BB23-9A611D9758BA}"/>
                                            </p:graphicEl>
                                          </p:spTgt>
                                        </p:tgtEl>
                                        <p:attrNameLst>
                                          <p:attrName>fill.on</p:attrName>
                                        </p:attrNameLst>
                                      </p:cBhvr>
                                      <p:to>
                                        <p:strVal val="true"/>
                                      </p:to>
                                    </p:set>
                                  </p:childTnLst>
                                </p:cTn>
                              </p:par>
                              <p:par>
                                <p:cTn id="191" presetID="27" presetClass="emph" presetSubtype="0" fill="remove" grpId="2" nodeType="withEffect">
                                  <p:stCondLst>
                                    <p:cond delay="0"/>
                                  </p:stCondLst>
                                  <p:childTnLst>
                                    <p:animClr clrSpc="rgb" dir="cw">
                                      <p:cBhvr override="childStyle">
                                        <p:cTn id="192" dur="250" autoRev="1" fill="remove"/>
                                        <p:tgtEl>
                                          <p:spTgt spid="8">
                                            <p:graphicEl>
                                              <a:dgm id="{366915EB-F022-481F-AD34-471094404907}"/>
                                            </p:graphicEl>
                                          </p:spTgt>
                                        </p:tgtEl>
                                        <p:attrNameLst>
                                          <p:attrName>style.color</p:attrName>
                                        </p:attrNameLst>
                                      </p:cBhvr>
                                      <p:to>
                                        <a:schemeClr val="bg1"/>
                                      </p:to>
                                    </p:animClr>
                                    <p:animClr clrSpc="rgb" dir="cw">
                                      <p:cBhvr>
                                        <p:cTn id="193" dur="250" autoRev="1" fill="remove"/>
                                        <p:tgtEl>
                                          <p:spTgt spid="8">
                                            <p:graphicEl>
                                              <a:dgm id="{366915EB-F022-481F-AD34-471094404907}"/>
                                            </p:graphicEl>
                                          </p:spTgt>
                                        </p:tgtEl>
                                        <p:attrNameLst>
                                          <p:attrName>fillcolor</p:attrName>
                                        </p:attrNameLst>
                                      </p:cBhvr>
                                      <p:to>
                                        <a:schemeClr val="bg1"/>
                                      </p:to>
                                    </p:animClr>
                                    <p:set>
                                      <p:cBhvr>
                                        <p:cTn id="194" dur="250" autoRev="1" fill="remove"/>
                                        <p:tgtEl>
                                          <p:spTgt spid="8">
                                            <p:graphicEl>
                                              <a:dgm id="{366915EB-F022-481F-AD34-471094404907}"/>
                                            </p:graphicEl>
                                          </p:spTgt>
                                        </p:tgtEl>
                                        <p:attrNameLst>
                                          <p:attrName>fill.type</p:attrName>
                                        </p:attrNameLst>
                                      </p:cBhvr>
                                      <p:to>
                                        <p:strVal val="solid"/>
                                      </p:to>
                                    </p:set>
                                    <p:set>
                                      <p:cBhvr>
                                        <p:cTn id="195" dur="250" autoRev="1" fill="remove"/>
                                        <p:tgtEl>
                                          <p:spTgt spid="8">
                                            <p:graphicEl>
                                              <a:dgm id="{366915EB-F022-481F-AD34-471094404907}"/>
                                            </p:graphicEl>
                                          </p:spTgt>
                                        </p:tgtEl>
                                        <p:attrNameLst>
                                          <p:attrName>fill.on</p:attrName>
                                        </p:attrNameLst>
                                      </p:cBhvr>
                                      <p:to>
                                        <p:strVal val="true"/>
                                      </p:to>
                                    </p:set>
                                  </p:childTnLst>
                                </p:cTn>
                              </p:par>
                              <p:par>
                                <p:cTn id="196" presetID="27" presetClass="emph" presetSubtype="0" fill="remove" grpId="2" nodeType="withEffect">
                                  <p:stCondLst>
                                    <p:cond delay="0"/>
                                  </p:stCondLst>
                                  <p:childTnLst>
                                    <p:animClr clrSpc="rgb" dir="cw">
                                      <p:cBhvr override="childStyle">
                                        <p:cTn id="197" dur="250" autoRev="1" fill="remove"/>
                                        <p:tgtEl>
                                          <p:spTgt spid="8">
                                            <p:graphicEl>
                                              <a:dgm id="{6A379F87-E238-436D-9B33-B7B4C17A3C7E}"/>
                                            </p:graphicEl>
                                          </p:spTgt>
                                        </p:tgtEl>
                                        <p:attrNameLst>
                                          <p:attrName>style.color</p:attrName>
                                        </p:attrNameLst>
                                      </p:cBhvr>
                                      <p:to>
                                        <a:schemeClr val="bg1"/>
                                      </p:to>
                                    </p:animClr>
                                    <p:animClr clrSpc="rgb" dir="cw">
                                      <p:cBhvr>
                                        <p:cTn id="198" dur="250" autoRev="1" fill="remove"/>
                                        <p:tgtEl>
                                          <p:spTgt spid="8">
                                            <p:graphicEl>
                                              <a:dgm id="{6A379F87-E238-436D-9B33-B7B4C17A3C7E}"/>
                                            </p:graphicEl>
                                          </p:spTgt>
                                        </p:tgtEl>
                                        <p:attrNameLst>
                                          <p:attrName>fillcolor</p:attrName>
                                        </p:attrNameLst>
                                      </p:cBhvr>
                                      <p:to>
                                        <a:schemeClr val="bg1"/>
                                      </p:to>
                                    </p:animClr>
                                    <p:set>
                                      <p:cBhvr>
                                        <p:cTn id="199" dur="250" autoRev="1" fill="remove"/>
                                        <p:tgtEl>
                                          <p:spTgt spid="8">
                                            <p:graphicEl>
                                              <a:dgm id="{6A379F87-E238-436D-9B33-B7B4C17A3C7E}"/>
                                            </p:graphicEl>
                                          </p:spTgt>
                                        </p:tgtEl>
                                        <p:attrNameLst>
                                          <p:attrName>fill.type</p:attrName>
                                        </p:attrNameLst>
                                      </p:cBhvr>
                                      <p:to>
                                        <p:strVal val="solid"/>
                                      </p:to>
                                    </p:set>
                                    <p:set>
                                      <p:cBhvr>
                                        <p:cTn id="200" dur="250" autoRev="1" fill="remove"/>
                                        <p:tgtEl>
                                          <p:spTgt spid="8">
                                            <p:graphicEl>
                                              <a:dgm id="{6A379F87-E238-436D-9B33-B7B4C17A3C7E}"/>
                                            </p:graphicEl>
                                          </p:spTgt>
                                        </p:tgtEl>
                                        <p:attrNameLst>
                                          <p:attrName>fill.on</p:attrName>
                                        </p:attrNameLst>
                                      </p:cBhvr>
                                      <p:to>
                                        <p:strVal val="true"/>
                                      </p:to>
                                    </p:set>
                                  </p:childTnLst>
                                </p:cTn>
                              </p:par>
                              <p:par>
                                <p:cTn id="201" presetID="27" presetClass="emph" presetSubtype="0" fill="remove" grpId="2" nodeType="withEffect">
                                  <p:stCondLst>
                                    <p:cond delay="0"/>
                                  </p:stCondLst>
                                  <p:childTnLst>
                                    <p:animClr clrSpc="rgb" dir="cw">
                                      <p:cBhvr override="childStyle">
                                        <p:cTn id="202" dur="250" autoRev="1" fill="remove"/>
                                        <p:tgtEl>
                                          <p:spTgt spid="8">
                                            <p:graphicEl>
                                              <a:dgm id="{8B3A0040-C9DB-42AF-9564-73185142F93D}"/>
                                            </p:graphicEl>
                                          </p:spTgt>
                                        </p:tgtEl>
                                        <p:attrNameLst>
                                          <p:attrName>style.color</p:attrName>
                                        </p:attrNameLst>
                                      </p:cBhvr>
                                      <p:to>
                                        <a:schemeClr val="bg1"/>
                                      </p:to>
                                    </p:animClr>
                                    <p:animClr clrSpc="rgb" dir="cw">
                                      <p:cBhvr>
                                        <p:cTn id="203" dur="250" autoRev="1" fill="remove"/>
                                        <p:tgtEl>
                                          <p:spTgt spid="8">
                                            <p:graphicEl>
                                              <a:dgm id="{8B3A0040-C9DB-42AF-9564-73185142F93D}"/>
                                            </p:graphicEl>
                                          </p:spTgt>
                                        </p:tgtEl>
                                        <p:attrNameLst>
                                          <p:attrName>fillcolor</p:attrName>
                                        </p:attrNameLst>
                                      </p:cBhvr>
                                      <p:to>
                                        <a:schemeClr val="bg1"/>
                                      </p:to>
                                    </p:animClr>
                                    <p:set>
                                      <p:cBhvr>
                                        <p:cTn id="204" dur="250" autoRev="1" fill="remove"/>
                                        <p:tgtEl>
                                          <p:spTgt spid="8">
                                            <p:graphicEl>
                                              <a:dgm id="{8B3A0040-C9DB-42AF-9564-73185142F93D}"/>
                                            </p:graphicEl>
                                          </p:spTgt>
                                        </p:tgtEl>
                                        <p:attrNameLst>
                                          <p:attrName>fill.type</p:attrName>
                                        </p:attrNameLst>
                                      </p:cBhvr>
                                      <p:to>
                                        <p:strVal val="solid"/>
                                      </p:to>
                                    </p:set>
                                    <p:set>
                                      <p:cBhvr>
                                        <p:cTn id="205" dur="250" autoRev="1" fill="remove"/>
                                        <p:tgtEl>
                                          <p:spTgt spid="8">
                                            <p:graphicEl>
                                              <a:dgm id="{8B3A0040-C9DB-42AF-9564-73185142F93D}"/>
                                            </p:graphicEl>
                                          </p:spTgt>
                                        </p:tgtEl>
                                        <p:attrNameLst>
                                          <p:attrName>fill.on</p:attrName>
                                        </p:attrNameLst>
                                      </p:cBhvr>
                                      <p:to>
                                        <p:strVal val="true"/>
                                      </p:to>
                                    </p:set>
                                  </p:childTnLst>
                                </p:cTn>
                              </p:par>
                              <p:par>
                                <p:cTn id="206" presetID="27" presetClass="emph" presetSubtype="0" fill="remove" grpId="2" nodeType="withEffect">
                                  <p:stCondLst>
                                    <p:cond delay="0"/>
                                  </p:stCondLst>
                                  <p:childTnLst>
                                    <p:animClr clrSpc="rgb" dir="cw">
                                      <p:cBhvr override="childStyle">
                                        <p:cTn id="207" dur="250" autoRev="1" fill="remove"/>
                                        <p:tgtEl>
                                          <p:spTgt spid="8">
                                            <p:graphicEl>
                                              <a:dgm id="{E9954AFB-6EF9-4CC0-90F0-DD87AF917AAE}"/>
                                            </p:graphicEl>
                                          </p:spTgt>
                                        </p:tgtEl>
                                        <p:attrNameLst>
                                          <p:attrName>style.color</p:attrName>
                                        </p:attrNameLst>
                                      </p:cBhvr>
                                      <p:to>
                                        <a:schemeClr val="bg1"/>
                                      </p:to>
                                    </p:animClr>
                                    <p:animClr clrSpc="rgb" dir="cw">
                                      <p:cBhvr>
                                        <p:cTn id="208" dur="250" autoRev="1" fill="remove"/>
                                        <p:tgtEl>
                                          <p:spTgt spid="8">
                                            <p:graphicEl>
                                              <a:dgm id="{E9954AFB-6EF9-4CC0-90F0-DD87AF917AAE}"/>
                                            </p:graphicEl>
                                          </p:spTgt>
                                        </p:tgtEl>
                                        <p:attrNameLst>
                                          <p:attrName>fillcolor</p:attrName>
                                        </p:attrNameLst>
                                      </p:cBhvr>
                                      <p:to>
                                        <a:schemeClr val="bg1"/>
                                      </p:to>
                                    </p:animClr>
                                    <p:set>
                                      <p:cBhvr>
                                        <p:cTn id="209" dur="250" autoRev="1" fill="remove"/>
                                        <p:tgtEl>
                                          <p:spTgt spid="8">
                                            <p:graphicEl>
                                              <a:dgm id="{E9954AFB-6EF9-4CC0-90F0-DD87AF917AAE}"/>
                                            </p:graphicEl>
                                          </p:spTgt>
                                        </p:tgtEl>
                                        <p:attrNameLst>
                                          <p:attrName>fill.type</p:attrName>
                                        </p:attrNameLst>
                                      </p:cBhvr>
                                      <p:to>
                                        <p:strVal val="solid"/>
                                      </p:to>
                                    </p:set>
                                    <p:set>
                                      <p:cBhvr>
                                        <p:cTn id="210" dur="250" autoRev="1" fill="remove"/>
                                        <p:tgtEl>
                                          <p:spTgt spid="8">
                                            <p:graphicEl>
                                              <a:dgm id="{E9954AFB-6EF9-4CC0-90F0-DD87AF917AAE}"/>
                                            </p:graphicEl>
                                          </p:spTgt>
                                        </p:tgtEl>
                                        <p:attrNameLst>
                                          <p:attrName>fill.on</p:attrName>
                                        </p:attrNameLst>
                                      </p:cBhvr>
                                      <p:to>
                                        <p:strVal val="true"/>
                                      </p:to>
                                    </p:set>
                                  </p:childTnLst>
                                </p:cTn>
                              </p:par>
                            </p:childTnLst>
                          </p:cTn>
                        </p:par>
                      </p:childTnLst>
                    </p:cTn>
                  </p:par>
                  <p:par>
                    <p:cTn id="211" fill="hold">
                      <p:stCondLst>
                        <p:cond delay="indefinite"/>
                      </p:stCondLst>
                      <p:childTnLst>
                        <p:par>
                          <p:cTn id="212" fill="hold">
                            <p:stCondLst>
                              <p:cond delay="0"/>
                            </p:stCondLst>
                            <p:childTnLst>
                              <p:par>
                                <p:cTn id="213" presetID="21" presetClass="entr" presetSubtype="1" fill="hold" grpId="3" nodeType="clickEffect">
                                  <p:stCondLst>
                                    <p:cond delay="0"/>
                                  </p:stCondLst>
                                  <p:childTnLst>
                                    <p:set>
                                      <p:cBhvr>
                                        <p:cTn id="214" dur="1" fill="hold">
                                          <p:stCondLst>
                                            <p:cond delay="0"/>
                                          </p:stCondLst>
                                        </p:cTn>
                                        <p:tgtEl>
                                          <p:spTgt spid="8">
                                            <p:graphicEl>
                                              <a:dgm id="{871AD63E-0C86-4E3C-BC09-75B5081A4BDE}"/>
                                            </p:graphicEl>
                                          </p:spTgt>
                                        </p:tgtEl>
                                        <p:attrNameLst>
                                          <p:attrName>style.visibility</p:attrName>
                                        </p:attrNameLst>
                                      </p:cBhvr>
                                      <p:to>
                                        <p:strVal val="visible"/>
                                      </p:to>
                                    </p:set>
                                    <p:animEffect transition="in" filter="wheel(1)">
                                      <p:cBhvr>
                                        <p:cTn id="215" dur="2000"/>
                                        <p:tgtEl>
                                          <p:spTgt spid="8">
                                            <p:graphicEl>
                                              <a:dgm id="{871AD63E-0C86-4E3C-BC09-75B5081A4BDE}"/>
                                            </p:graphicEl>
                                          </p:spTgt>
                                        </p:tgtEl>
                                      </p:cBhvr>
                                    </p:animEffect>
                                  </p:childTnLst>
                                </p:cTn>
                              </p:par>
                              <p:par>
                                <p:cTn id="216" presetID="21" presetClass="entr" presetSubtype="1" fill="hold" grpId="3" nodeType="withEffect">
                                  <p:stCondLst>
                                    <p:cond delay="0"/>
                                  </p:stCondLst>
                                  <p:childTnLst>
                                    <p:set>
                                      <p:cBhvr>
                                        <p:cTn id="217" dur="1" fill="hold">
                                          <p:stCondLst>
                                            <p:cond delay="0"/>
                                          </p:stCondLst>
                                        </p:cTn>
                                        <p:tgtEl>
                                          <p:spTgt spid="8">
                                            <p:graphicEl>
                                              <a:dgm id="{00865DC8-AB96-4DE1-831C-01962627394D}"/>
                                            </p:graphicEl>
                                          </p:spTgt>
                                        </p:tgtEl>
                                        <p:attrNameLst>
                                          <p:attrName>style.visibility</p:attrName>
                                        </p:attrNameLst>
                                      </p:cBhvr>
                                      <p:to>
                                        <p:strVal val="visible"/>
                                      </p:to>
                                    </p:set>
                                    <p:animEffect transition="in" filter="wheel(1)">
                                      <p:cBhvr>
                                        <p:cTn id="218" dur="2000"/>
                                        <p:tgtEl>
                                          <p:spTgt spid="8">
                                            <p:graphicEl>
                                              <a:dgm id="{00865DC8-AB96-4DE1-831C-01962627394D}"/>
                                            </p:graphicEl>
                                          </p:spTgt>
                                        </p:tgtEl>
                                      </p:cBhvr>
                                    </p:animEffect>
                                  </p:childTnLst>
                                </p:cTn>
                              </p:par>
                              <p:par>
                                <p:cTn id="219" presetID="21" presetClass="entr" presetSubtype="1" fill="hold" grpId="3" nodeType="withEffect">
                                  <p:stCondLst>
                                    <p:cond delay="0"/>
                                  </p:stCondLst>
                                  <p:childTnLst>
                                    <p:set>
                                      <p:cBhvr>
                                        <p:cTn id="220" dur="1" fill="hold">
                                          <p:stCondLst>
                                            <p:cond delay="0"/>
                                          </p:stCondLst>
                                        </p:cTn>
                                        <p:tgtEl>
                                          <p:spTgt spid="8">
                                            <p:graphicEl>
                                              <a:dgm id="{6993CBBD-02CA-4D23-9011-582DD619461F}"/>
                                            </p:graphicEl>
                                          </p:spTgt>
                                        </p:tgtEl>
                                        <p:attrNameLst>
                                          <p:attrName>style.visibility</p:attrName>
                                        </p:attrNameLst>
                                      </p:cBhvr>
                                      <p:to>
                                        <p:strVal val="visible"/>
                                      </p:to>
                                    </p:set>
                                    <p:animEffect transition="in" filter="wheel(1)">
                                      <p:cBhvr>
                                        <p:cTn id="221" dur="2000"/>
                                        <p:tgtEl>
                                          <p:spTgt spid="8">
                                            <p:graphicEl>
                                              <a:dgm id="{6993CBBD-02CA-4D23-9011-582DD619461F}"/>
                                            </p:graphicEl>
                                          </p:spTgt>
                                        </p:tgtEl>
                                      </p:cBhvr>
                                    </p:animEffect>
                                  </p:childTnLst>
                                </p:cTn>
                              </p:par>
                            </p:childTnLst>
                          </p:cTn>
                        </p:par>
                      </p:childTnLst>
                    </p:cTn>
                  </p:par>
                  <p:par>
                    <p:cTn id="222" fill="hold">
                      <p:stCondLst>
                        <p:cond delay="indefinite"/>
                      </p:stCondLst>
                      <p:childTnLst>
                        <p:par>
                          <p:cTn id="223" fill="hold">
                            <p:stCondLst>
                              <p:cond delay="0"/>
                            </p:stCondLst>
                            <p:childTnLst>
                              <p:par>
                                <p:cTn id="224" presetID="21" presetClass="entr" presetSubtype="1" fill="hold" grpId="3" nodeType="clickEffect">
                                  <p:stCondLst>
                                    <p:cond delay="0"/>
                                  </p:stCondLst>
                                  <p:childTnLst>
                                    <p:set>
                                      <p:cBhvr>
                                        <p:cTn id="225" dur="1" fill="hold">
                                          <p:stCondLst>
                                            <p:cond delay="0"/>
                                          </p:stCondLst>
                                        </p:cTn>
                                        <p:tgtEl>
                                          <p:spTgt spid="8">
                                            <p:graphicEl>
                                              <a:dgm id="{A8977A00-111B-4617-B3F7-9914CA10E1F3}"/>
                                            </p:graphicEl>
                                          </p:spTgt>
                                        </p:tgtEl>
                                        <p:attrNameLst>
                                          <p:attrName>style.visibility</p:attrName>
                                        </p:attrNameLst>
                                      </p:cBhvr>
                                      <p:to>
                                        <p:strVal val="visible"/>
                                      </p:to>
                                    </p:set>
                                    <p:animEffect transition="in" filter="wheel(1)">
                                      <p:cBhvr>
                                        <p:cTn id="226" dur="2000"/>
                                        <p:tgtEl>
                                          <p:spTgt spid="8">
                                            <p:graphicEl>
                                              <a:dgm id="{A8977A00-111B-4617-B3F7-9914CA10E1F3}"/>
                                            </p:graphicEl>
                                          </p:spTgt>
                                        </p:tgtEl>
                                      </p:cBhvr>
                                    </p:animEffect>
                                  </p:childTnLst>
                                </p:cTn>
                              </p:par>
                              <p:par>
                                <p:cTn id="227" presetID="21" presetClass="entr" presetSubtype="1" fill="hold" grpId="3" nodeType="withEffect">
                                  <p:stCondLst>
                                    <p:cond delay="0"/>
                                  </p:stCondLst>
                                  <p:childTnLst>
                                    <p:set>
                                      <p:cBhvr>
                                        <p:cTn id="228" dur="1" fill="hold">
                                          <p:stCondLst>
                                            <p:cond delay="0"/>
                                          </p:stCondLst>
                                        </p:cTn>
                                        <p:tgtEl>
                                          <p:spTgt spid="8">
                                            <p:graphicEl>
                                              <a:dgm id="{696C84EC-64DB-4237-8FE7-01D597445966}"/>
                                            </p:graphicEl>
                                          </p:spTgt>
                                        </p:tgtEl>
                                        <p:attrNameLst>
                                          <p:attrName>style.visibility</p:attrName>
                                        </p:attrNameLst>
                                      </p:cBhvr>
                                      <p:to>
                                        <p:strVal val="visible"/>
                                      </p:to>
                                    </p:set>
                                    <p:animEffect transition="in" filter="wheel(1)">
                                      <p:cBhvr>
                                        <p:cTn id="229" dur="2000"/>
                                        <p:tgtEl>
                                          <p:spTgt spid="8">
                                            <p:graphicEl>
                                              <a:dgm id="{696C84EC-64DB-4237-8FE7-01D597445966}"/>
                                            </p:graphicEl>
                                          </p:spTgt>
                                        </p:tgtEl>
                                      </p:cBhvr>
                                    </p:animEffect>
                                  </p:childTnLst>
                                </p:cTn>
                              </p:par>
                            </p:childTnLst>
                          </p:cTn>
                        </p:par>
                      </p:childTnLst>
                    </p:cTn>
                  </p:par>
                  <p:par>
                    <p:cTn id="230" fill="hold">
                      <p:stCondLst>
                        <p:cond delay="indefinite"/>
                      </p:stCondLst>
                      <p:childTnLst>
                        <p:par>
                          <p:cTn id="231" fill="hold">
                            <p:stCondLst>
                              <p:cond delay="0"/>
                            </p:stCondLst>
                            <p:childTnLst>
                              <p:par>
                                <p:cTn id="232" presetID="21" presetClass="entr" presetSubtype="1" fill="hold" grpId="3" nodeType="clickEffect">
                                  <p:stCondLst>
                                    <p:cond delay="0"/>
                                  </p:stCondLst>
                                  <p:childTnLst>
                                    <p:set>
                                      <p:cBhvr>
                                        <p:cTn id="233" dur="1" fill="hold">
                                          <p:stCondLst>
                                            <p:cond delay="0"/>
                                          </p:stCondLst>
                                        </p:cTn>
                                        <p:tgtEl>
                                          <p:spTgt spid="8">
                                            <p:graphicEl>
                                              <a:dgm id="{18C5A57A-FF79-468F-A0C6-754712CA03C9}"/>
                                            </p:graphicEl>
                                          </p:spTgt>
                                        </p:tgtEl>
                                        <p:attrNameLst>
                                          <p:attrName>style.visibility</p:attrName>
                                        </p:attrNameLst>
                                      </p:cBhvr>
                                      <p:to>
                                        <p:strVal val="visible"/>
                                      </p:to>
                                    </p:set>
                                    <p:animEffect transition="in" filter="wheel(1)">
                                      <p:cBhvr>
                                        <p:cTn id="234" dur="2000"/>
                                        <p:tgtEl>
                                          <p:spTgt spid="8">
                                            <p:graphicEl>
                                              <a:dgm id="{18C5A57A-FF79-468F-A0C6-754712CA03C9}"/>
                                            </p:graphicEl>
                                          </p:spTgt>
                                        </p:tgtEl>
                                      </p:cBhvr>
                                    </p:animEffect>
                                  </p:childTnLst>
                                </p:cTn>
                              </p:par>
                              <p:par>
                                <p:cTn id="235" presetID="21" presetClass="entr" presetSubtype="1" fill="hold" grpId="3" nodeType="withEffect">
                                  <p:stCondLst>
                                    <p:cond delay="0"/>
                                  </p:stCondLst>
                                  <p:childTnLst>
                                    <p:set>
                                      <p:cBhvr>
                                        <p:cTn id="236" dur="1" fill="hold">
                                          <p:stCondLst>
                                            <p:cond delay="0"/>
                                          </p:stCondLst>
                                        </p:cTn>
                                        <p:tgtEl>
                                          <p:spTgt spid="8">
                                            <p:graphicEl>
                                              <a:dgm id="{E0FDA221-6AE9-4757-94B5-4DE510EFF8A8}"/>
                                            </p:graphicEl>
                                          </p:spTgt>
                                        </p:tgtEl>
                                        <p:attrNameLst>
                                          <p:attrName>style.visibility</p:attrName>
                                        </p:attrNameLst>
                                      </p:cBhvr>
                                      <p:to>
                                        <p:strVal val="visible"/>
                                      </p:to>
                                    </p:set>
                                    <p:animEffect transition="in" filter="wheel(1)">
                                      <p:cBhvr>
                                        <p:cTn id="237" dur="2000"/>
                                        <p:tgtEl>
                                          <p:spTgt spid="8">
                                            <p:graphicEl>
                                              <a:dgm id="{E0FDA221-6AE9-4757-94B5-4DE510EFF8A8}"/>
                                            </p:graphicEl>
                                          </p:spTgt>
                                        </p:tgtEl>
                                      </p:cBhvr>
                                    </p:animEffect>
                                  </p:childTnLst>
                                </p:cTn>
                              </p:par>
                            </p:childTnLst>
                          </p:cTn>
                        </p:par>
                      </p:childTnLst>
                    </p:cTn>
                  </p:par>
                  <p:par>
                    <p:cTn id="238" fill="hold">
                      <p:stCondLst>
                        <p:cond delay="indefinite"/>
                      </p:stCondLst>
                      <p:childTnLst>
                        <p:par>
                          <p:cTn id="239" fill="hold">
                            <p:stCondLst>
                              <p:cond delay="0"/>
                            </p:stCondLst>
                            <p:childTnLst>
                              <p:par>
                                <p:cTn id="240" presetID="21" presetClass="entr" presetSubtype="1" fill="hold" grpId="3" nodeType="clickEffect">
                                  <p:stCondLst>
                                    <p:cond delay="0"/>
                                  </p:stCondLst>
                                  <p:childTnLst>
                                    <p:set>
                                      <p:cBhvr>
                                        <p:cTn id="241" dur="1" fill="hold">
                                          <p:stCondLst>
                                            <p:cond delay="0"/>
                                          </p:stCondLst>
                                        </p:cTn>
                                        <p:tgtEl>
                                          <p:spTgt spid="8">
                                            <p:graphicEl>
                                              <a:dgm id="{0748684F-7A19-442A-8C39-C8CF267C7275}"/>
                                            </p:graphicEl>
                                          </p:spTgt>
                                        </p:tgtEl>
                                        <p:attrNameLst>
                                          <p:attrName>style.visibility</p:attrName>
                                        </p:attrNameLst>
                                      </p:cBhvr>
                                      <p:to>
                                        <p:strVal val="visible"/>
                                      </p:to>
                                    </p:set>
                                    <p:animEffect transition="in" filter="wheel(1)">
                                      <p:cBhvr>
                                        <p:cTn id="242" dur="2000"/>
                                        <p:tgtEl>
                                          <p:spTgt spid="8">
                                            <p:graphicEl>
                                              <a:dgm id="{0748684F-7A19-442A-8C39-C8CF267C7275}"/>
                                            </p:graphicEl>
                                          </p:spTgt>
                                        </p:tgtEl>
                                      </p:cBhvr>
                                    </p:animEffect>
                                  </p:childTnLst>
                                </p:cTn>
                              </p:par>
                              <p:par>
                                <p:cTn id="243" presetID="21" presetClass="entr" presetSubtype="1" fill="hold" grpId="3" nodeType="withEffect">
                                  <p:stCondLst>
                                    <p:cond delay="0"/>
                                  </p:stCondLst>
                                  <p:childTnLst>
                                    <p:set>
                                      <p:cBhvr>
                                        <p:cTn id="244" dur="1" fill="hold">
                                          <p:stCondLst>
                                            <p:cond delay="0"/>
                                          </p:stCondLst>
                                        </p:cTn>
                                        <p:tgtEl>
                                          <p:spTgt spid="8">
                                            <p:graphicEl>
                                              <a:dgm id="{669FF806-1F35-4957-BB23-9A611D9758BA}"/>
                                            </p:graphicEl>
                                          </p:spTgt>
                                        </p:tgtEl>
                                        <p:attrNameLst>
                                          <p:attrName>style.visibility</p:attrName>
                                        </p:attrNameLst>
                                      </p:cBhvr>
                                      <p:to>
                                        <p:strVal val="visible"/>
                                      </p:to>
                                    </p:set>
                                    <p:animEffect transition="in" filter="wheel(1)">
                                      <p:cBhvr>
                                        <p:cTn id="245" dur="2000"/>
                                        <p:tgtEl>
                                          <p:spTgt spid="8">
                                            <p:graphicEl>
                                              <a:dgm id="{669FF806-1F35-4957-BB23-9A611D9758BA}"/>
                                            </p:graphicEl>
                                          </p:spTgt>
                                        </p:tgtEl>
                                      </p:cBhvr>
                                    </p:animEffect>
                                  </p:childTnLst>
                                </p:cTn>
                              </p:par>
                            </p:childTnLst>
                          </p:cTn>
                        </p:par>
                      </p:childTnLst>
                    </p:cTn>
                  </p:par>
                  <p:par>
                    <p:cTn id="246" fill="hold">
                      <p:stCondLst>
                        <p:cond delay="indefinite"/>
                      </p:stCondLst>
                      <p:childTnLst>
                        <p:par>
                          <p:cTn id="247" fill="hold">
                            <p:stCondLst>
                              <p:cond delay="0"/>
                            </p:stCondLst>
                            <p:childTnLst>
                              <p:par>
                                <p:cTn id="248" presetID="21" presetClass="entr" presetSubtype="1" fill="hold" grpId="3" nodeType="clickEffect">
                                  <p:stCondLst>
                                    <p:cond delay="0"/>
                                  </p:stCondLst>
                                  <p:childTnLst>
                                    <p:set>
                                      <p:cBhvr>
                                        <p:cTn id="249" dur="1" fill="hold">
                                          <p:stCondLst>
                                            <p:cond delay="0"/>
                                          </p:stCondLst>
                                        </p:cTn>
                                        <p:tgtEl>
                                          <p:spTgt spid="8">
                                            <p:graphicEl>
                                              <a:dgm id="{366915EB-F022-481F-AD34-471094404907}"/>
                                            </p:graphicEl>
                                          </p:spTgt>
                                        </p:tgtEl>
                                        <p:attrNameLst>
                                          <p:attrName>style.visibility</p:attrName>
                                        </p:attrNameLst>
                                      </p:cBhvr>
                                      <p:to>
                                        <p:strVal val="visible"/>
                                      </p:to>
                                    </p:set>
                                    <p:animEffect transition="in" filter="wheel(1)">
                                      <p:cBhvr>
                                        <p:cTn id="250" dur="2000"/>
                                        <p:tgtEl>
                                          <p:spTgt spid="8">
                                            <p:graphicEl>
                                              <a:dgm id="{366915EB-F022-481F-AD34-471094404907}"/>
                                            </p:graphicEl>
                                          </p:spTgt>
                                        </p:tgtEl>
                                      </p:cBhvr>
                                    </p:animEffect>
                                  </p:childTnLst>
                                </p:cTn>
                              </p:par>
                              <p:par>
                                <p:cTn id="251" presetID="21" presetClass="entr" presetSubtype="1" fill="hold" grpId="3" nodeType="withEffect">
                                  <p:stCondLst>
                                    <p:cond delay="0"/>
                                  </p:stCondLst>
                                  <p:childTnLst>
                                    <p:set>
                                      <p:cBhvr>
                                        <p:cTn id="252" dur="1" fill="hold">
                                          <p:stCondLst>
                                            <p:cond delay="0"/>
                                          </p:stCondLst>
                                        </p:cTn>
                                        <p:tgtEl>
                                          <p:spTgt spid="8">
                                            <p:graphicEl>
                                              <a:dgm id="{6A379F87-E238-436D-9B33-B7B4C17A3C7E}"/>
                                            </p:graphicEl>
                                          </p:spTgt>
                                        </p:tgtEl>
                                        <p:attrNameLst>
                                          <p:attrName>style.visibility</p:attrName>
                                        </p:attrNameLst>
                                      </p:cBhvr>
                                      <p:to>
                                        <p:strVal val="visible"/>
                                      </p:to>
                                    </p:set>
                                    <p:animEffect transition="in" filter="wheel(1)">
                                      <p:cBhvr>
                                        <p:cTn id="253" dur="2000"/>
                                        <p:tgtEl>
                                          <p:spTgt spid="8">
                                            <p:graphicEl>
                                              <a:dgm id="{6A379F87-E238-436D-9B33-B7B4C17A3C7E}"/>
                                            </p:graphicEl>
                                          </p:spTgt>
                                        </p:tgtEl>
                                      </p:cBhvr>
                                    </p:animEffect>
                                  </p:childTnLst>
                                </p:cTn>
                              </p:par>
                            </p:childTnLst>
                          </p:cTn>
                        </p:par>
                      </p:childTnLst>
                    </p:cTn>
                  </p:par>
                  <p:par>
                    <p:cTn id="254" fill="hold">
                      <p:stCondLst>
                        <p:cond delay="indefinite"/>
                      </p:stCondLst>
                      <p:childTnLst>
                        <p:par>
                          <p:cTn id="255" fill="hold">
                            <p:stCondLst>
                              <p:cond delay="0"/>
                            </p:stCondLst>
                            <p:childTnLst>
                              <p:par>
                                <p:cTn id="256" presetID="21" presetClass="entr" presetSubtype="1" fill="hold" grpId="3" nodeType="clickEffect">
                                  <p:stCondLst>
                                    <p:cond delay="0"/>
                                  </p:stCondLst>
                                  <p:childTnLst>
                                    <p:set>
                                      <p:cBhvr>
                                        <p:cTn id="257" dur="1" fill="hold">
                                          <p:stCondLst>
                                            <p:cond delay="0"/>
                                          </p:stCondLst>
                                        </p:cTn>
                                        <p:tgtEl>
                                          <p:spTgt spid="8">
                                            <p:graphicEl>
                                              <a:dgm id="{8B3A0040-C9DB-42AF-9564-73185142F93D}"/>
                                            </p:graphicEl>
                                          </p:spTgt>
                                        </p:tgtEl>
                                        <p:attrNameLst>
                                          <p:attrName>style.visibility</p:attrName>
                                        </p:attrNameLst>
                                      </p:cBhvr>
                                      <p:to>
                                        <p:strVal val="visible"/>
                                      </p:to>
                                    </p:set>
                                    <p:animEffect transition="in" filter="wheel(1)">
                                      <p:cBhvr>
                                        <p:cTn id="258" dur="2000"/>
                                        <p:tgtEl>
                                          <p:spTgt spid="8">
                                            <p:graphicEl>
                                              <a:dgm id="{8B3A0040-C9DB-42AF-9564-73185142F93D}"/>
                                            </p:graphicEl>
                                          </p:spTgt>
                                        </p:tgtEl>
                                      </p:cBhvr>
                                    </p:animEffect>
                                  </p:childTnLst>
                                </p:cTn>
                              </p:par>
                              <p:par>
                                <p:cTn id="259" presetID="21" presetClass="entr" presetSubtype="1" fill="hold" grpId="3" nodeType="withEffect">
                                  <p:stCondLst>
                                    <p:cond delay="0"/>
                                  </p:stCondLst>
                                  <p:childTnLst>
                                    <p:set>
                                      <p:cBhvr>
                                        <p:cTn id="260" dur="1" fill="hold">
                                          <p:stCondLst>
                                            <p:cond delay="0"/>
                                          </p:stCondLst>
                                        </p:cTn>
                                        <p:tgtEl>
                                          <p:spTgt spid="8">
                                            <p:graphicEl>
                                              <a:dgm id="{E9954AFB-6EF9-4CC0-90F0-DD87AF917AAE}"/>
                                            </p:graphicEl>
                                          </p:spTgt>
                                        </p:tgtEl>
                                        <p:attrNameLst>
                                          <p:attrName>style.visibility</p:attrName>
                                        </p:attrNameLst>
                                      </p:cBhvr>
                                      <p:to>
                                        <p:strVal val="visible"/>
                                      </p:to>
                                    </p:set>
                                    <p:animEffect transition="in" filter="wheel(1)">
                                      <p:cBhvr>
                                        <p:cTn id="261" dur="2000"/>
                                        <p:tgtEl>
                                          <p:spTgt spid="8">
                                            <p:graphicEl>
                                              <a:dgm id="{E9954AFB-6EF9-4CC0-90F0-DD87AF917AAE}"/>
                                            </p:graphicEl>
                                          </p:spTgt>
                                        </p:tgtEl>
                                      </p:cBhvr>
                                    </p:animEffect>
                                  </p:childTnLst>
                                </p:cTn>
                              </p:par>
                            </p:childTnLst>
                          </p:cTn>
                        </p:par>
                      </p:childTnLst>
                    </p:cTn>
                  </p:par>
                  <p:par>
                    <p:cTn id="262" fill="hold">
                      <p:stCondLst>
                        <p:cond delay="indefinite"/>
                      </p:stCondLst>
                      <p:childTnLst>
                        <p:par>
                          <p:cTn id="263" fill="hold">
                            <p:stCondLst>
                              <p:cond delay="0"/>
                            </p:stCondLst>
                            <p:childTnLst>
                              <p:par>
                                <p:cTn id="264" presetID="1" presetClass="entr" presetSubtype="0" fill="hold" grpId="4" nodeType="clickEffect">
                                  <p:stCondLst>
                                    <p:cond delay="0"/>
                                  </p:stCondLst>
                                  <p:childTnLst>
                                    <p:set>
                                      <p:cBhvr>
                                        <p:cTn id="265" dur="1" fill="hold">
                                          <p:stCondLst>
                                            <p:cond delay="0"/>
                                          </p:stCondLst>
                                        </p:cTn>
                                        <p:tgtEl>
                                          <p:spTgt spid="8">
                                            <p:graphicEl>
                                              <a:dgm id="{871AD63E-0C86-4E3C-BC09-75B5081A4BDE}"/>
                                            </p:graphicEl>
                                          </p:spTgt>
                                        </p:tgtEl>
                                        <p:attrNameLst>
                                          <p:attrName>style.visibility</p:attrName>
                                        </p:attrNameLst>
                                      </p:cBhvr>
                                      <p:to>
                                        <p:strVal val="visible"/>
                                      </p:to>
                                    </p:set>
                                  </p:childTnLst>
                                </p:cTn>
                              </p:par>
                              <p:par>
                                <p:cTn id="266" presetID="1" presetClass="entr" presetSubtype="0" fill="hold" grpId="4" nodeType="withEffect">
                                  <p:stCondLst>
                                    <p:cond delay="0"/>
                                  </p:stCondLst>
                                  <p:childTnLst>
                                    <p:set>
                                      <p:cBhvr>
                                        <p:cTn id="267" dur="1" fill="hold">
                                          <p:stCondLst>
                                            <p:cond delay="0"/>
                                          </p:stCondLst>
                                        </p:cTn>
                                        <p:tgtEl>
                                          <p:spTgt spid="8">
                                            <p:graphicEl>
                                              <a:dgm id="{00865DC8-AB96-4DE1-831C-01962627394D}"/>
                                            </p:graphicEl>
                                          </p:spTgt>
                                        </p:tgtEl>
                                        <p:attrNameLst>
                                          <p:attrName>style.visibility</p:attrName>
                                        </p:attrNameLst>
                                      </p:cBhvr>
                                      <p:to>
                                        <p:strVal val="visible"/>
                                      </p:to>
                                    </p:set>
                                  </p:childTnLst>
                                </p:cTn>
                              </p:par>
                              <p:par>
                                <p:cTn id="268" presetID="1" presetClass="entr" presetSubtype="0" fill="hold" grpId="4" nodeType="withEffect">
                                  <p:stCondLst>
                                    <p:cond delay="0"/>
                                  </p:stCondLst>
                                  <p:childTnLst>
                                    <p:set>
                                      <p:cBhvr>
                                        <p:cTn id="269" dur="1" fill="hold">
                                          <p:stCondLst>
                                            <p:cond delay="0"/>
                                          </p:stCondLst>
                                        </p:cTn>
                                        <p:tgtEl>
                                          <p:spTgt spid="8">
                                            <p:graphicEl>
                                              <a:dgm id="{6993CBBD-02CA-4D23-9011-582DD619461F}"/>
                                            </p:graphicEl>
                                          </p:spTgt>
                                        </p:tgtEl>
                                        <p:attrNameLst>
                                          <p:attrName>style.visibility</p:attrName>
                                        </p:attrNameLst>
                                      </p:cBhvr>
                                      <p:to>
                                        <p:strVal val="visible"/>
                                      </p:to>
                                    </p:set>
                                  </p:childTnLst>
                                </p:cTn>
                              </p:par>
                            </p:childTnLst>
                          </p:cTn>
                        </p:par>
                      </p:childTnLst>
                    </p:cTn>
                  </p:par>
                  <p:par>
                    <p:cTn id="270" fill="hold">
                      <p:stCondLst>
                        <p:cond delay="indefinite"/>
                      </p:stCondLst>
                      <p:childTnLst>
                        <p:par>
                          <p:cTn id="271" fill="hold">
                            <p:stCondLst>
                              <p:cond delay="0"/>
                            </p:stCondLst>
                            <p:childTnLst>
                              <p:par>
                                <p:cTn id="272" presetID="1" presetClass="entr" presetSubtype="0" fill="hold" grpId="4" nodeType="clickEffect">
                                  <p:stCondLst>
                                    <p:cond delay="0"/>
                                  </p:stCondLst>
                                  <p:childTnLst>
                                    <p:set>
                                      <p:cBhvr>
                                        <p:cTn id="273" dur="1" fill="hold">
                                          <p:stCondLst>
                                            <p:cond delay="0"/>
                                          </p:stCondLst>
                                        </p:cTn>
                                        <p:tgtEl>
                                          <p:spTgt spid="8">
                                            <p:graphicEl>
                                              <a:dgm id="{A8977A00-111B-4617-B3F7-9914CA10E1F3}"/>
                                            </p:graphicEl>
                                          </p:spTgt>
                                        </p:tgtEl>
                                        <p:attrNameLst>
                                          <p:attrName>style.visibility</p:attrName>
                                        </p:attrNameLst>
                                      </p:cBhvr>
                                      <p:to>
                                        <p:strVal val="visible"/>
                                      </p:to>
                                    </p:set>
                                  </p:childTnLst>
                                </p:cTn>
                              </p:par>
                              <p:par>
                                <p:cTn id="274" presetID="1" presetClass="entr" presetSubtype="0" fill="hold" grpId="4" nodeType="withEffect">
                                  <p:stCondLst>
                                    <p:cond delay="0"/>
                                  </p:stCondLst>
                                  <p:childTnLst>
                                    <p:set>
                                      <p:cBhvr>
                                        <p:cTn id="275" dur="1" fill="hold">
                                          <p:stCondLst>
                                            <p:cond delay="0"/>
                                          </p:stCondLst>
                                        </p:cTn>
                                        <p:tgtEl>
                                          <p:spTgt spid="8">
                                            <p:graphicEl>
                                              <a:dgm id="{696C84EC-64DB-4237-8FE7-01D597445966}"/>
                                            </p:graphicEl>
                                          </p:spTgt>
                                        </p:tgtEl>
                                        <p:attrNameLst>
                                          <p:attrName>style.visibility</p:attrName>
                                        </p:attrNameLst>
                                      </p:cBhvr>
                                      <p:to>
                                        <p:strVal val="visible"/>
                                      </p:to>
                                    </p:set>
                                  </p:childTnLst>
                                </p:cTn>
                              </p:par>
                            </p:childTnLst>
                          </p:cTn>
                        </p:par>
                      </p:childTnLst>
                    </p:cTn>
                  </p:par>
                  <p:par>
                    <p:cTn id="276" fill="hold">
                      <p:stCondLst>
                        <p:cond delay="indefinite"/>
                      </p:stCondLst>
                      <p:childTnLst>
                        <p:par>
                          <p:cTn id="277" fill="hold">
                            <p:stCondLst>
                              <p:cond delay="0"/>
                            </p:stCondLst>
                            <p:childTnLst>
                              <p:par>
                                <p:cTn id="278" presetID="1" presetClass="entr" presetSubtype="0" fill="hold" grpId="4" nodeType="clickEffect">
                                  <p:stCondLst>
                                    <p:cond delay="0"/>
                                  </p:stCondLst>
                                  <p:childTnLst>
                                    <p:set>
                                      <p:cBhvr>
                                        <p:cTn id="279" dur="1" fill="hold">
                                          <p:stCondLst>
                                            <p:cond delay="0"/>
                                          </p:stCondLst>
                                        </p:cTn>
                                        <p:tgtEl>
                                          <p:spTgt spid="8">
                                            <p:graphicEl>
                                              <a:dgm id="{18C5A57A-FF79-468F-A0C6-754712CA03C9}"/>
                                            </p:graphicEl>
                                          </p:spTgt>
                                        </p:tgtEl>
                                        <p:attrNameLst>
                                          <p:attrName>style.visibility</p:attrName>
                                        </p:attrNameLst>
                                      </p:cBhvr>
                                      <p:to>
                                        <p:strVal val="visible"/>
                                      </p:to>
                                    </p:set>
                                  </p:childTnLst>
                                </p:cTn>
                              </p:par>
                              <p:par>
                                <p:cTn id="280" presetID="1" presetClass="entr" presetSubtype="0" fill="hold" grpId="4" nodeType="withEffect">
                                  <p:stCondLst>
                                    <p:cond delay="0"/>
                                  </p:stCondLst>
                                  <p:childTnLst>
                                    <p:set>
                                      <p:cBhvr>
                                        <p:cTn id="281" dur="1" fill="hold">
                                          <p:stCondLst>
                                            <p:cond delay="0"/>
                                          </p:stCondLst>
                                        </p:cTn>
                                        <p:tgtEl>
                                          <p:spTgt spid="8">
                                            <p:graphicEl>
                                              <a:dgm id="{E0FDA221-6AE9-4757-94B5-4DE510EFF8A8}"/>
                                            </p:graphicEl>
                                          </p:spTgt>
                                        </p:tgtEl>
                                        <p:attrNameLst>
                                          <p:attrName>style.visibility</p:attrName>
                                        </p:attrNameLst>
                                      </p:cBhvr>
                                      <p:to>
                                        <p:strVal val="visible"/>
                                      </p:to>
                                    </p:set>
                                  </p:childTnLst>
                                </p:cTn>
                              </p:par>
                            </p:childTnLst>
                          </p:cTn>
                        </p:par>
                      </p:childTnLst>
                    </p:cTn>
                  </p:par>
                  <p:par>
                    <p:cTn id="282" fill="hold">
                      <p:stCondLst>
                        <p:cond delay="indefinite"/>
                      </p:stCondLst>
                      <p:childTnLst>
                        <p:par>
                          <p:cTn id="283" fill="hold">
                            <p:stCondLst>
                              <p:cond delay="0"/>
                            </p:stCondLst>
                            <p:childTnLst>
                              <p:par>
                                <p:cTn id="284" presetID="1" presetClass="entr" presetSubtype="0" fill="hold" grpId="4" nodeType="clickEffect">
                                  <p:stCondLst>
                                    <p:cond delay="0"/>
                                  </p:stCondLst>
                                  <p:childTnLst>
                                    <p:set>
                                      <p:cBhvr>
                                        <p:cTn id="285" dur="1" fill="hold">
                                          <p:stCondLst>
                                            <p:cond delay="0"/>
                                          </p:stCondLst>
                                        </p:cTn>
                                        <p:tgtEl>
                                          <p:spTgt spid="8">
                                            <p:graphicEl>
                                              <a:dgm id="{0748684F-7A19-442A-8C39-C8CF267C7275}"/>
                                            </p:graphicEl>
                                          </p:spTgt>
                                        </p:tgtEl>
                                        <p:attrNameLst>
                                          <p:attrName>style.visibility</p:attrName>
                                        </p:attrNameLst>
                                      </p:cBhvr>
                                      <p:to>
                                        <p:strVal val="visible"/>
                                      </p:to>
                                    </p:set>
                                  </p:childTnLst>
                                </p:cTn>
                              </p:par>
                              <p:par>
                                <p:cTn id="286" presetID="1" presetClass="entr" presetSubtype="0" fill="hold" grpId="4" nodeType="withEffect">
                                  <p:stCondLst>
                                    <p:cond delay="0"/>
                                  </p:stCondLst>
                                  <p:childTnLst>
                                    <p:set>
                                      <p:cBhvr>
                                        <p:cTn id="287" dur="1" fill="hold">
                                          <p:stCondLst>
                                            <p:cond delay="0"/>
                                          </p:stCondLst>
                                        </p:cTn>
                                        <p:tgtEl>
                                          <p:spTgt spid="8">
                                            <p:graphicEl>
                                              <a:dgm id="{669FF806-1F35-4957-BB23-9A611D9758BA}"/>
                                            </p:graphicEl>
                                          </p:spTgt>
                                        </p:tgtEl>
                                        <p:attrNameLst>
                                          <p:attrName>style.visibility</p:attrName>
                                        </p:attrNameLst>
                                      </p:cBhvr>
                                      <p:to>
                                        <p:strVal val="visible"/>
                                      </p:to>
                                    </p:set>
                                  </p:childTnLst>
                                </p:cTn>
                              </p:par>
                            </p:childTnLst>
                          </p:cTn>
                        </p:par>
                      </p:childTnLst>
                    </p:cTn>
                  </p:par>
                  <p:par>
                    <p:cTn id="288" fill="hold">
                      <p:stCondLst>
                        <p:cond delay="indefinite"/>
                      </p:stCondLst>
                      <p:childTnLst>
                        <p:par>
                          <p:cTn id="289" fill="hold">
                            <p:stCondLst>
                              <p:cond delay="0"/>
                            </p:stCondLst>
                            <p:childTnLst>
                              <p:par>
                                <p:cTn id="290" presetID="1" presetClass="entr" presetSubtype="0" fill="hold" grpId="4" nodeType="clickEffect">
                                  <p:stCondLst>
                                    <p:cond delay="0"/>
                                  </p:stCondLst>
                                  <p:childTnLst>
                                    <p:set>
                                      <p:cBhvr>
                                        <p:cTn id="291" dur="1" fill="hold">
                                          <p:stCondLst>
                                            <p:cond delay="0"/>
                                          </p:stCondLst>
                                        </p:cTn>
                                        <p:tgtEl>
                                          <p:spTgt spid="8">
                                            <p:graphicEl>
                                              <a:dgm id="{366915EB-F022-481F-AD34-471094404907}"/>
                                            </p:graphicEl>
                                          </p:spTgt>
                                        </p:tgtEl>
                                        <p:attrNameLst>
                                          <p:attrName>style.visibility</p:attrName>
                                        </p:attrNameLst>
                                      </p:cBhvr>
                                      <p:to>
                                        <p:strVal val="visible"/>
                                      </p:to>
                                    </p:set>
                                  </p:childTnLst>
                                </p:cTn>
                              </p:par>
                              <p:par>
                                <p:cTn id="292" presetID="1" presetClass="entr" presetSubtype="0" fill="hold" grpId="4" nodeType="withEffect">
                                  <p:stCondLst>
                                    <p:cond delay="0"/>
                                  </p:stCondLst>
                                  <p:childTnLst>
                                    <p:set>
                                      <p:cBhvr>
                                        <p:cTn id="293" dur="1" fill="hold">
                                          <p:stCondLst>
                                            <p:cond delay="0"/>
                                          </p:stCondLst>
                                        </p:cTn>
                                        <p:tgtEl>
                                          <p:spTgt spid="8">
                                            <p:graphicEl>
                                              <a:dgm id="{6A379F87-E238-436D-9B33-B7B4C17A3C7E}"/>
                                            </p:graphicEl>
                                          </p:spTgt>
                                        </p:tgtEl>
                                        <p:attrNameLst>
                                          <p:attrName>style.visibility</p:attrName>
                                        </p:attrNameLst>
                                      </p:cBhvr>
                                      <p:to>
                                        <p:strVal val="visible"/>
                                      </p:to>
                                    </p:set>
                                  </p:childTnLst>
                                </p:cTn>
                              </p:par>
                            </p:childTnLst>
                          </p:cTn>
                        </p:par>
                      </p:childTnLst>
                    </p:cTn>
                  </p:par>
                  <p:par>
                    <p:cTn id="294" fill="hold">
                      <p:stCondLst>
                        <p:cond delay="indefinite"/>
                      </p:stCondLst>
                      <p:childTnLst>
                        <p:par>
                          <p:cTn id="295" fill="hold">
                            <p:stCondLst>
                              <p:cond delay="0"/>
                            </p:stCondLst>
                            <p:childTnLst>
                              <p:par>
                                <p:cTn id="296" presetID="1" presetClass="entr" presetSubtype="0" fill="hold" grpId="4" nodeType="clickEffect">
                                  <p:stCondLst>
                                    <p:cond delay="0"/>
                                  </p:stCondLst>
                                  <p:childTnLst>
                                    <p:set>
                                      <p:cBhvr>
                                        <p:cTn id="297" dur="1" fill="hold">
                                          <p:stCondLst>
                                            <p:cond delay="0"/>
                                          </p:stCondLst>
                                        </p:cTn>
                                        <p:tgtEl>
                                          <p:spTgt spid="8">
                                            <p:graphicEl>
                                              <a:dgm id="{8B3A0040-C9DB-42AF-9564-73185142F93D}"/>
                                            </p:graphicEl>
                                          </p:spTgt>
                                        </p:tgtEl>
                                        <p:attrNameLst>
                                          <p:attrName>style.visibility</p:attrName>
                                        </p:attrNameLst>
                                      </p:cBhvr>
                                      <p:to>
                                        <p:strVal val="visible"/>
                                      </p:to>
                                    </p:set>
                                  </p:childTnLst>
                                </p:cTn>
                              </p:par>
                              <p:par>
                                <p:cTn id="298" presetID="1" presetClass="entr" presetSubtype="0" fill="hold" grpId="4" nodeType="withEffect">
                                  <p:stCondLst>
                                    <p:cond delay="0"/>
                                  </p:stCondLst>
                                  <p:childTnLst>
                                    <p:set>
                                      <p:cBhvr>
                                        <p:cTn id="299" dur="1" fill="hold">
                                          <p:stCondLst>
                                            <p:cond delay="0"/>
                                          </p:stCondLst>
                                        </p:cTn>
                                        <p:tgtEl>
                                          <p:spTgt spid="8">
                                            <p:graphicEl>
                                              <a:dgm id="{E9954AFB-6EF9-4CC0-90F0-DD87AF917AAE}"/>
                                            </p:graphicEl>
                                          </p:spTgt>
                                        </p:tgtEl>
                                        <p:attrNameLst>
                                          <p:attrName>style.visibility</p:attrName>
                                        </p:attrNameLst>
                                      </p:cBhvr>
                                      <p:to>
                                        <p:strVal val="visible"/>
                                      </p:to>
                                    </p:set>
                                  </p:childTnLst>
                                </p:cTn>
                              </p:par>
                            </p:childTnLst>
                          </p:cTn>
                        </p:par>
                      </p:childTnLst>
                    </p:cTn>
                  </p:par>
                  <p:par>
                    <p:cTn id="300" fill="hold">
                      <p:stCondLst>
                        <p:cond delay="indefinite"/>
                      </p:stCondLst>
                      <p:childTnLst>
                        <p:par>
                          <p:cTn id="301" fill="hold">
                            <p:stCondLst>
                              <p:cond delay="0"/>
                            </p:stCondLst>
                            <p:childTnLst>
                              <p:par>
                                <p:cTn id="302" presetID="2" presetClass="entr" presetSubtype="4" fill="hold" grpId="5" nodeType="clickEffect">
                                  <p:stCondLst>
                                    <p:cond delay="0"/>
                                  </p:stCondLst>
                                  <p:childTnLst>
                                    <p:set>
                                      <p:cBhvr>
                                        <p:cTn id="303" dur="1" fill="hold">
                                          <p:stCondLst>
                                            <p:cond delay="0"/>
                                          </p:stCondLst>
                                        </p:cTn>
                                        <p:tgtEl>
                                          <p:spTgt spid="8">
                                            <p:graphicEl>
                                              <a:dgm id="{871AD63E-0C86-4E3C-BC09-75B5081A4BDE}"/>
                                            </p:graphicEl>
                                          </p:spTgt>
                                        </p:tgtEl>
                                        <p:attrNameLst>
                                          <p:attrName>style.visibility</p:attrName>
                                        </p:attrNameLst>
                                      </p:cBhvr>
                                      <p:to>
                                        <p:strVal val="visible"/>
                                      </p:to>
                                    </p:set>
                                    <p:anim calcmode="lin" valueType="num">
                                      <p:cBhvr additive="base">
                                        <p:cTn id="304" dur="500" fill="hold"/>
                                        <p:tgtEl>
                                          <p:spTgt spid="8">
                                            <p:graphicEl>
                                              <a:dgm id="{871AD63E-0C86-4E3C-BC09-75B5081A4BDE}"/>
                                            </p:graphicEl>
                                          </p:spTgt>
                                        </p:tgtEl>
                                        <p:attrNameLst>
                                          <p:attrName>ppt_x</p:attrName>
                                        </p:attrNameLst>
                                      </p:cBhvr>
                                      <p:tavLst>
                                        <p:tav tm="0">
                                          <p:val>
                                            <p:strVal val="#ppt_x"/>
                                          </p:val>
                                        </p:tav>
                                        <p:tav tm="100000">
                                          <p:val>
                                            <p:strVal val="#ppt_x"/>
                                          </p:val>
                                        </p:tav>
                                      </p:tavLst>
                                    </p:anim>
                                    <p:anim calcmode="lin" valueType="num">
                                      <p:cBhvr additive="base">
                                        <p:cTn id="305" dur="500" fill="hold"/>
                                        <p:tgtEl>
                                          <p:spTgt spid="8">
                                            <p:graphicEl>
                                              <a:dgm id="{871AD63E-0C86-4E3C-BC09-75B5081A4BDE}"/>
                                            </p:graphicEl>
                                          </p:spTgt>
                                        </p:tgtEl>
                                        <p:attrNameLst>
                                          <p:attrName>ppt_y</p:attrName>
                                        </p:attrNameLst>
                                      </p:cBhvr>
                                      <p:tavLst>
                                        <p:tav tm="0">
                                          <p:val>
                                            <p:strVal val="1+#ppt_h/2"/>
                                          </p:val>
                                        </p:tav>
                                        <p:tav tm="100000">
                                          <p:val>
                                            <p:strVal val="#ppt_y"/>
                                          </p:val>
                                        </p:tav>
                                      </p:tavLst>
                                    </p:anim>
                                  </p:childTnLst>
                                </p:cTn>
                              </p:par>
                              <p:par>
                                <p:cTn id="306" presetID="2" presetClass="entr" presetSubtype="4" fill="hold" grpId="5" nodeType="withEffect">
                                  <p:stCondLst>
                                    <p:cond delay="0"/>
                                  </p:stCondLst>
                                  <p:childTnLst>
                                    <p:set>
                                      <p:cBhvr>
                                        <p:cTn id="307" dur="1" fill="hold">
                                          <p:stCondLst>
                                            <p:cond delay="0"/>
                                          </p:stCondLst>
                                        </p:cTn>
                                        <p:tgtEl>
                                          <p:spTgt spid="8">
                                            <p:graphicEl>
                                              <a:dgm id="{00865DC8-AB96-4DE1-831C-01962627394D}"/>
                                            </p:graphicEl>
                                          </p:spTgt>
                                        </p:tgtEl>
                                        <p:attrNameLst>
                                          <p:attrName>style.visibility</p:attrName>
                                        </p:attrNameLst>
                                      </p:cBhvr>
                                      <p:to>
                                        <p:strVal val="visible"/>
                                      </p:to>
                                    </p:set>
                                    <p:anim calcmode="lin" valueType="num">
                                      <p:cBhvr additive="base">
                                        <p:cTn id="308" dur="500" fill="hold"/>
                                        <p:tgtEl>
                                          <p:spTgt spid="8">
                                            <p:graphicEl>
                                              <a:dgm id="{00865DC8-AB96-4DE1-831C-01962627394D}"/>
                                            </p:graphicEl>
                                          </p:spTgt>
                                        </p:tgtEl>
                                        <p:attrNameLst>
                                          <p:attrName>ppt_x</p:attrName>
                                        </p:attrNameLst>
                                      </p:cBhvr>
                                      <p:tavLst>
                                        <p:tav tm="0">
                                          <p:val>
                                            <p:strVal val="#ppt_x"/>
                                          </p:val>
                                        </p:tav>
                                        <p:tav tm="100000">
                                          <p:val>
                                            <p:strVal val="#ppt_x"/>
                                          </p:val>
                                        </p:tav>
                                      </p:tavLst>
                                    </p:anim>
                                    <p:anim calcmode="lin" valueType="num">
                                      <p:cBhvr additive="base">
                                        <p:cTn id="309" dur="500" fill="hold"/>
                                        <p:tgtEl>
                                          <p:spTgt spid="8">
                                            <p:graphicEl>
                                              <a:dgm id="{00865DC8-AB96-4DE1-831C-01962627394D}"/>
                                            </p:graphicEl>
                                          </p:spTgt>
                                        </p:tgtEl>
                                        <p:attrNameLst>
                                          <p:attrName>ppt_y</p:attrName>
                                        </p:attrNameLst>
                                      </p:cBhvr>
                                      <p:tavLst>
                                        <p:tav tm="0">
                                          <p:val>
                                            <p:strVal val="1+#ppt_h/2"/>
                                          </p:val>
                                        </p:tav>
                                        <p:tav tm="100000">
                                          <p:val>
                                            <p:strVal val="#ppt_y"/>
                                          </p:val>
                                        </p:tav>
                                      </p:tavLst>
                                    </p:anim>
                                  </p:childTnLst>
                                </p:cTn>
                              </p:par>
                              <p:par>
                                <p:cTn id="310" presetID="2" presetClass="entr" presetSubtype="4" fill="hold" grpId="5" nodeType="withEffect">
                                  <p:stCondLst>
                                    <p:cond delay="0"/>
                                  </p:stCondLst>
                                  <p:childTnLst>
                                    <p:set>
                                      <p:cBhvr>
                                        <p:cTn id="311" dur="1" fill="hold">
                                          <p:stCondLst>
                                            <p:cond delay="0"/>
                                          </p:stCondLst>
                                        </p:cTn>
                                        <p:tgtEl>
                                          <p:spTgt spid="8">
                                            <p:graphicEl>
                                              <a:dgm id="{6993CBBD-02CA-4D23-9011-582DD619461F}"/>
                                            </p:graphicEl>
                                          </p:spTgt>
                                        </p:tgtEl>
                                        <p:attrNameLst>
                                          <p:attrName>style.visibility</p:attrName>
                                        </p:attrNameLst>
                                      </p:cBhvr>
                                      <p:to>
                                        <p:strVal val="visible"/>
                                      </p:to>
                                    </p:set>
                                    <p:anim calcmode="lin" valueType="num">
                                      <p:cBhvr additive="base">
                                        <p:cTn id="312" dur="500" fill="hold"/>
                                        <p:tgtEl>
                                          <p:spTgt spid="8">
                                            <p:graphicEl>
                                              <a:dgm id="{6993CBBD-02CA-4D23-9011-582DD619461F}"/>
                                            </p:graphicEl>
                                          </p:spTgt>
                                        </p:tgtEl>
                                        <p:attrNameLst>
                                          <p:attrName>ppt_x</p:attrName>
                                        </p:attrNameLst>
                                      </p:cBhvr>
                                      <p:tavLst>
                                        <p:tav tm="0">
                                          <p:val>
                                            <p:strVal val="#ppt_x"/>
                                          </p:val>
                                        </p:tav>
                                        <p:tav tm="100000">
                                          <p:val>
                                            <p:strVal val="#ppt_x"/>
                                          </p:val>
                                        </p:tav>
                                      </p:tavLst>
                                    </p:anim>
                                    <p:anim calcmode="lin" valueType="num">
                                      <p:cBhvr additive="base">
                                        <p:cTn id="313" dur="500" fill="hold"/>
                                        <p:tgtEl>
                                          <p:spTgt spid="8">
                                            <p:graphicEl>
                                              <a:dgm id="{6993CBBD-02CA-4D23-9011-582DD619461F}"/>
                                            </p:graphicEl>
                                          </p:spTgt>
                                        </p:tgtEl>
                                        <p:attrNameLst>
                                          <p:attrName>ppt_y</p:attrName>
                                        </p:attrNameLst>
                                      </p:cBhvr>
                                      <p:tavLst>
                                        <p:tav tm="0">
                                          <p:val>
                                            <p:strVal val="1+#ppt_h/2"/>
                                          </p:val>
                                        </p:tav>
                                        <p:tav tm="100000">
                                          <p:val>
                                            <p:strVal val="#ppt_y"/>
                                          </p:val>
                                        </p:tav>
                                      </p:tavLst>
                                    </p:anim>
                                  </p:childTnLst>
                                </p:cTn>
                              </p:par>
                            </p:childTnLst>
                          </p:cTn>
                        </p:par>
                      </p:childTnLst>
                    </p:cTn>
                  </p:par>
                  <p:par>
                    <p:cTn id="314" fill="hold">
                      <p:stCondLst>
                        <p:cond delay="indefinite"/>
                      </p:stCondLst>
                      <p:childTnLst>
                        <p:par>
                          <p:cTn id="315" fill="hold">
                            <p:stCondLst>
                              <p:cond delay="0"/>
                            </p:stCondLst>
                            <p:childTnLst>
                              <p:par>
                                <p:cTn id="316" presetID="2" presetClass="entr" presetSubtype="4" fill="hold" grpId="5" nodeType="clickEffect">
                                  <p:stCondLst>
                                    <p:cond delay="0"/>
                                  </p:stCondLst>
                                  <p:childTnLst>
                                    <p:set>
                                      <p:cBhvr>
                                        <p:cTn id="317" dur="1" fill="hold">
                                          <p:stCondLst>
                                            <p:cond delay="0"/>
                                          </p:stCondLst>
                                        </p:cTn>
                                        <p:tgtEl>
                                          <p:spTgt spid="8">
                                            <p:graphicEl>
                                              <a:dgm id="{A8977A00-111B-4617-B3F7-9914CA10E1F3}"/>
                                            </p:graphicEl>
                                          </p:spTgt>
                                        </p:tgtEl>
                                        <p:attrNameLst>
                                          <p:attrName>style.visibility</p:attrName>
                                        </p:attrNameLst>
                                      </p:cBhvr>
                                      <p:to>
                                        <p:strVal val="visible"/>
                                      </p:to>
                                    </p:set>
                                    <p:anim calcmode="lin" valueType="num">
                                      <p:cBhvr additive="base">
                                        <p:cTn id="318" dur="500" fill="hold"/>
                                        <p:tgtEl>
                                          <p:spTgt spid="8">
                                            <p:graphicEl>
                                              <a:dgm id="{A8977A00-111B-4617-B3F7-9914CA10E1F3}"/>
                                            </p:graphicEl>
                                          </p:spTgt>
                                        </p:tgtEl>
                                        <p:attrNameLst>
                                          <p:attrName>ppt_x</p:attrName>
                                        </p:attrNameLst>
                                      </p:cBhvr>
                                      <p:tavLst>
                                        <p:tav tm="0">
                                          <p:val>
                                            <p:strVal val="#ppt_x"/>
                                          </p:val>
                                        </p:tav>
                                        <p:tav tm="100000">
                                          <p:val>
                                            <p:strVal val="#ppt_x"/>
                                          </p:val>
                                        </p:tav>
                                      </p:tavLst>
                                    </p:anim>
                                    <p:anim calcmode="lin" valueType="num">
                                      <p:cBhvr additive="base">
                                        <p:cTn id="319" dur="500" fill="hold"/>
                                        <p:tgtEl>
                                          <p:spTgt spid="8">
                                            <p:graphicEl>
                                              <a:dgm id="{A8977A00-111B-4617-B3F7-9914CA10E1F3}"/>
                                            </p:graphicEl>
                                          </p:spTgt>
                                        </p:tgtEl>
                                        <p:attrNameLst>
                                          <p:attrName>ppt_y</p:attrName>
                                        </p:attrNameLst>
                                      </p:cBhvr>
                                      <p:tavLst>
                                        <p:tav tm="0">
                                          <p:val>
                                            <p:strVal val="1+#ppt_h/2"/>
                                          </p:val>
                                        </p:tav>
                                        <p:tav tm="100000">
                                          <p:val>
                                            <p:strVal val="#ppt_y"/>
                                          </p:val>
                                        </p:tav>
                                      </p:tavLst>
                                    </p:anim>
                                  </p:childTnLst>
                                </p:cTn>
                              </p:par>
                              <p:par>
                                <p:cTn id="320" presetID="2" presetClass="entr" presetSubtype="4" fill="hold" grpId="5" nodeType="withEffect">
                                  <p:stCondLst>
                                    <p:cond delay="0"/>
                                  </p:stCondLst>
                                  <p:childTnLst>
                                    <p:set>
                                      <p:cBhvr>
                                        <p:cTn id="321" dur="1" fill="hold">
                                          <p:stCondLst>
                                            <p:cond delay="0"/>
                                          </p:stCondLst>
                                        </p:cTn>
                                        <p:tgtEl>
                                          <p:spTgt spid="8">
                                            <p:graphicEl>
                                              <a:dgm id="{696C84EC-64DB-4237-8FE7-01D597445966}"/>
                                            </p:graphicEl>
                                          </p:spTgt>
                                        </p:tgtEl>
                                        <p:attrNameLst>
                                          <p:attrName>style.visibility</p:attrName>
                                        </p:attrNameLst>
                                      </p:cBhvr>
                                      <p:to>
                                        <p:strVal val="visible"/>
                                      </p:to>
                                    </p:set>
                                    <p:anim calcmode="lin" valueType="num">
                                      <p:cBhvr additive="base">
                                        <p:cTn id="322" dur="500" fill="hold"/>
                                        <p:tgtEl>
                                          <p:spTgt spid="8">
                                            <p:graphicEl>
                                              <a:dgm id="{696C84EC-64DB-4237-8FE7-01D597445966}"/>
                                            </p:graphicEl>
                                          </p:spTgt>
                                        </p:tgtEl>
                                        <p:attrNameLst>
                                          <p:attrName>ppt_x</p:attrName>
                                        </p:attrNameLst>
                                      </p:cBhvr>
                                      <p:tavLst>
                                        <p:tav tm="0">
                                          <p:val>
                                            <p:strVal val="#ppt_x"/>
                                          </p:val>
                                        </p:tav>
                                        <p:tav tm="100000">
                                          <p:val>
                                            <p:strVal val="#ppt_x"/>
                                          </p:val>
                                        </p:tav>
                                      </p:tavLst>
                                    </p:anim>
                                    <p:anim calcmode="lin" valueType="num">
                                      <p:cBhvr additive="base">
                                        <p:cTn id="323" dur="500" fill="hold"/>
                                        <p:tgtEl>
                                          <p:spTgt spid="8">
                                            <p:graphicEl>
                                              <a:dgm id="{696C84EC-64DB-4237-8FE7-01D597445966}"/>
                                            </p:graphicEl>
                                          </p:spTgt>
                                        </p:tgtEl>
                                        <p:attrNameLst>
                                          <p:attrName>ppt_y</p:attrName>
                                        </p:attrNameLst>
                                      </p:cBhvr>
                                      <p:tavLst>
                                        <p:tav tm="0">
                                          <p:val>
                                            <p:strVal val="1+#ppt_h/2"/>
                                          </p:val>
                                        </p:tav>
                                        <p:tav tm="100000">
                                          <p:val>
                                            <p:strVal val="#ppt_y"/>
                                          </p:val>
                                        </p:tav>
                                      </p:tavLst>
                                    </p:anim>
                                  </p:childTnLst>
                                </p:cTn>
                              </p:par>
                            </p:childTnLst>
                          </p:cTn>
                        </p:par>
                      </p:childTnLst>
                    </p:cTn>
                  </p:par>
                  <p:par>
                    <p:cTn id="324" fill="hold">
                      <p:stCondLst>
                        <p:cond delay="indefinite"/>
                      </p:stCondLst>
                      <p:childTnLst>
                        <p:par>
                          <p:cTn id="325" fill="hold">
                            <p:stCondLst>
                              <p:cond delay="0"/>
                            </p:stCondLst>
                            <p:childTnLst>
                              <p:par>
                                <p:cTn id="326" presetID="2" presetClass="entr" presetSubtype="4" fill="hold" grpId="5" nodeType="clickEffect">
                                  <p:stCondLst>
                                    <p:cond delay="0"/>
                                  </p:stCondLst>
                                  <p:childTnLst>
                                    <p:set>
                                      <p:cBhvr>
                                        <p:cTn id="327" dur="1" fill="hold">
                                          <p:stCondLst>
                                            <p:cond delay="0"/>
                                          </p:stCondLst>
                                        </p:cTn>
                                        <p:tgtEl>
                                          <p:spTgt spid="8">
                                            <p:graphicEl>
                                              <a:dgm id="{18C5A57A-FF79-468F-A0C6-754712CA03C9}"/>
                                            </p:graphicEl>
                                          </p:spTgt>
                                        </p:tgtEl>
                                        <p:attrNameLst>
                                          <p:attrName>style.visibility</p:attrName>
                                        </p:attrNameLst>
                                      </p:cBhvr>
                                      <p:to>
                                        <p:strVal val="visible"/>
                                      </p:to>
                                    </p:set>
                                    <p:anim calcmode="lin" valueType="num">
                                      <p:cBhvr additive="base">
                                        <p:cTn id="328" dur="500" fill="hold"/>
                                        <p:tgtEl>
                                          <p:spTgt spid="8">
                                            <p:graphicEl>
                                              <a:dgm id="{18C5A57A-FF79-468F-A0C6-754712CA03C9}"/>
                                            </p:graphicEl>
                                          </p:spTgt>
                                        </p:tgtEl>
                                        <p:attrNameLst>
                                          <p:attrName>ppt_x</p:attrName>
                                        </p:attrNameLst>
                                      </p:cBhvr>
                                      <p:tavLst>
                                        <p:tav tm="0">
                                          <p:val>
                                            <p:strVal val="#ppt_x"/>
                                          </p:val>
                                        </p:tav>
                                        <p:tav tm="100000">
                                          <p:val>
                                            <p:strVal val="#ppt_x"/>
                                          </p:val>
                                        </p:tav>
                                      </p:tavLst>
                                    </p:anim>
                                    <p:anim calcmode="lin" valueType="num">
                                      <p:cBhvr additive="base">
                                        <p:cTn id="329" dur="500" fill="hold"/>
                                        <p:tgtEl>
                                          <p:spTgt spid="8">
                                            <p:graphicEl>
                                              <a:dgm id="{18C5A57A-FF79-468F-A0C6-754712CA03C9}"/>
                                            </p:graphicEl>
                                          </p:spTgt>
                                        </p:tgtEl>
                                        <p:attrNameLst>
                                          <p:attrName>ppt_y</p:attrName>
                                        </p:attrNameLst>
                                      </p:cBhvr>
                                      <p:tavLst>
                                        <p:tav tm="0">
                                          <p:val>
                                            <p:strVal val="1+#ppt_h/2"/>
                                          </p:val>
                                        </p:tav>
                                        <p:tav tm="100000">
                                          <p:val>
                                            <p:strVal val="#ppt_y"/>
                                          </p:val>
                                        </p:tav>
                                      </p:tavLst>
                                    </p:anim>
                                  </p:childTnLst>
                                </p:cTn>
                              </p:par>
                              <p:par>
                                <p:cTn id="330" presetID="2" presetClass="entr" presetSubtype="4" fill="hold" grpId="5" nodeType="withEffect">
                                  <p:stCondLst>
                                    <p:cond delay="0"/>
                                  </p:stCondLst>
                                  <p:childTnLst>
                                    <p:set>
                                      <p:cBhvr>
                                        <p:cTn id="331" dur="1" fill="hold">
                                          <p:stCondLst>
                                            <p:cond delay="0"/>
                                          </p:stCondLst>
                                        </p:cTn>
                                        <p:tgtEl>
                                          <p:spTgt spid="8">
                                            <p:graphicEl>
                                              <a:dgm id="{E0FDA221-6AE9-4757-94B5-4DE510EFF8A8}"/>
                                            </p:graphicEl>
                                          </p:spTgt>
                                        </p:tgtEl>
                                        <p:attrNameLst>
                                          <p:attrName>style.visibility</p:attrName>
                                        </p:attrNameLst>
                                      </p:cBhvr>
                                      <p:to>
                                        <p:strVal val="visible"/>
                                      </p:to>
                                    </p:set>
                                    <p:anim calcmode="lin" valueType="num">
                                      <p:cBhvr additive="base">
                                        <p:cTn id="332" dur="500" fill="hold"/>
                                        <p:tgtEl>
                                          <p:spTgt spid="8">
                                            <p:graphicEl>
                                              <a:dgm id="{E0FDA221-6AE9-4757-94B5-4DE510EFF8A8}"/>
                                            </p:graphicEl>
                                          </p:spTgt>
                                        </p:tgtEl>
                                        <p:attrNameLst>
                                          <p:attrName>ppt_x</p:attrName>
                                        </p:attrNameLst>
                                      </p:cBhvr>
                                      <p:tavLst>
                                        <p:tav tm="0">
                                          <p:val>
                                            <p:strVal val="#ppt_x"/>
                                          </p:val>
                                        </p:tav>
                                        <p:tav tm="100000">
                                          <p:val>
                                            <p:strVal val="#ppt_x"/>
                                          </p:val>
                                        </p:tav>
                                      </p:tavLst>
                                    </p:anim>
                                    <p:anim calcmode="lin" valueType="num">
                                      <p:cBhvr additive="base">
                                        <p:cTn id="333" dur="500" fill="hold"/>
                                        <p:tgtEl>
                                          <p:spTgt spid="8">
                                            <p:graphicEl>
                                              <a:dgm id="{E0FDA221-6AE9-4757-94B5-4DE510EFF8A8}"/>
                                            </p:graphicEl>
                                          </p:spTgt>
                                        </p:tgtEl>
                                        <p:attrNameLst>
                                          <p:attrName>ppt_y</p:attrName>
                                        </p:attrNameLst>
                                      </p:cBhvr>
                                      <p:tavLst>
                                        <p:tav tm="0">
                                          <p:val>
                                            <p:strVal val="1+#ppt_h/2"/>
                                          </p:val>
                                        </p:tav>
                                        <p:tav tm="100000">
                                          <p:val>
                                            <p:strVal val="#ppt_y"/>
                                          </p:val>
                                        </p:tav>
                                      </p:tavLst>
                                    </p:anim>
                                  </p:childTnLst>
                                </p:cTn>
                              </p:par>
                            </p:childTnLst>
                          </p:cTn>
                        </p:par>
                      </p:childTnLst>
                    </p:cTn>
                  </p:par>
                  <p:par>
                    <p:cTn id="334" fill="hold">
                      <p:stCondLst>
                        <p:cond delay="indefinite"/>
                      </p:stCondLst>
                      <p:childTnLst>
                        <p:par>
                          <p:cTn id="335" fill="hold">
                            <p:stCondLst>
                              <p:cond delay="0"/>
                            </p:stCondLst>
                            <p:childTnLst>
                              <p:par>
                                <p:cTn id="336" presetID="2" presetClass="entr" presetSubtype="4" fill="hold" grpId="5" nodeType="clickEffect">
                                  <p:stCondLst>
                                    <p:cond delay="0"/>
                                  </p:stCondLst>
                                  <p:childTnLst>
                                    <p:set>
                                      <p:cBhvr>
                                        <p:cTn id="337" dur="1" fill="hold">
                                          <p:stCondLst>
                                            <p:cond delay="0"/>
                                          </p:stCondLst>
                                        </p:cTn>
                                        <p:tgtEl>
                                          <p:spTgt spid="8">
                                            <p:graphicEl>
                                              <a:dgm id="{0748684F-7A19-442A-8C39-C8CF267C7275}"/>
                                            </p:graphicEl>
                                          </p:spTgt>
                                        </p:tgtEl>
                                        <p:attrNameLst>
                                          <p:attrName>style.visibility</p:attrName>
                                        </p:attrNameLst>
                                      </p:cBhvr>
                                      <p:to>
                                        <p:strVal val="visible"/>
                                      </p:to>
                                    </p:set>
                                    <p:anim calcmode="lin" valueType="num">
                                      <p:cBhvr additive="base">
                                        <p:cTn id="338" dur="500" fill="hold"/>
                                        <p:tgtEl>
                                          <p:spTgt spid="8">
                                            <p:graphicEl>
                                              <a:dgm id="{0748684F-7A19-442A-8C39-C8CF267C7275}"/>
                                            </p:graphicEl>
                                          </p:spTgt>
                                        </p:tgtEl>
                                        <p:attrNameLst>
                                          <p:attrName>ppt_x</p:attrName>
                                        </p:attrNameLst>
                                      </p:cBhvr>
                                      <p:tavLst>
                                        <p:tav tm="0">
                                          <p:val>
                                            <p:strVal val="#ppt_x"/>
                                          </p:val>
                                        </p:tav>
                                        <p:tav tm="100000">
                                          <p:val>
                                            <p:strVal val="#ppt_x"/>
                                          </p:val>
                                        </p:tav>
                                      </p:tavLst>
                                    </p:anim>
                                    <p:anim calcmode="lin" valueType="num">
                                      <p:cBhvr additive="base">
                                        <p:cTn id="339" dur="500" fill="hold"/>
                                        <p:tgtEl>
                                          <p:spTgt spid="8">
                                            <p:graphicEl>
                                              <a:dgm id="{0748684F-7A19-442A-8C39-C8CF267C7275}"/>
                                            </p:graphicEl>
                                          </p:spTgt>
                                        </p:tgtEl>
                                        <p:attrNameLst>
                                          <p:attrName>ppt_y</p:attrName>
                                        </p:attrNameLst>
                                      </p:cBhvr>
                                      <p:tavLst>
                                        <p:tav tm="0">
                                          <p:val>
                                            <p:strVal val="1+#ppt_h/2"/>
                                          </p:val>
                                        </p:tav>
                                        <p:tav tm="100000">
                                          <p:val>
                                            <p:strVal val="#ppt_y"/>
                                          </p:val>
                                        </p:tav>
                                      </p:tavLst>
                                    </p:anim>
                                  </p:childTnLst>
                                </p:cTn>
                              </p:par>
                              <p:par>
                                <p:cTn id="340" presetID="2" presetClass="entr" presetSubtype="4" fill="hold" grpId="5" nodeType="withEffect">
                                  <p:stCondLst>
                                    <p:cond delay="0"/>
                                  </p:stCondLst>
                                  <p:childTnLst>
                                    <p:set>
                                      <p:cBhvr>
                                        <p:cTn id="341" dur="1" fill="hold">
                                          <p:stCondLst>
                                            <p:cond delay="0"/>
                                          </p:stCondLst>
                                        </p:cTn>
                                        <p:tgtEl>
                                          <p:spTgt spid="8">
                                            <p:graphicEl>
                                              <a:dgm id="{669FF806-1F35-4957-BB23-9A611D9758BA}"/>
                                            </p:graphicEl>
                                          </p:spTgt>
                                        </p:tgtEl>
                                        <p:attrNameLst>
                                          <p:attrName>style.visibility</p:attrName>
                                        </p:attrNameLst>
                                      </p:cBhvr>
                                      <p:to>
                                        <p:strVal val="visible"/>
                                      </p:to>
                                    </p:set>
                                    <p:anim calcmode="lin" valueType="num">
                                      <p:cBhvr additive="base">
                                        <p:cTn id="342" dur="500" fill="hold"/>
                                        <p:tgtEl>
                                          <p:spTgt spid="8">
                                            <p:graphicEl>
                                              <a:dgm id="{669FF806-1F35-4957-BB23-9A611D9758BA}"/>
                                            </p:graphicEl>
                                          </p:spTgt>
                                        </p:tgtEl>
                                        <p:attrNameLst>
                                          <p:attrName>ppt_x</p:attrName>
                                        </p:attrNameLst>
                                      </p:cBhvr>
                                      <p:tavLst>
                                        <p:tav tm="0">
                                          <p:val>
                                            <p:strVal val="#ppt_x"/>
                                          </p:val>
                                        </p:tav>
                                        <p:tav tm="100000">
                                          <p:val>
                                            <p:strVal val="#ppt_x"/>
                                          </p:val>
                                        </p:tav>
                                      </p:tavLst>
                                    </p:anim>
                                    <p:anim calcmode="lin" valueType="num">
                                      <p:cBhvr additive="base">
                                        <p:cTn id="343" dur="500" fill="hold"/>
                                        <p:tgtEl>
                                          <p:spTgt spid="8">
                                            <p:graphicEl>
                                              <a:dgm id="{669FF806-1F35-4957-BB23-9A611D9758BA}"/>
                                            </p:graphicEl>
                                          </p:spTgt>
                                        </p:tgtEl>
                                        <p:attrNameLst>
                                          <p:attrName>ppt_y</p:attrName>
                                        </p:attrNameLst>
                                      </p:cBhvr>
                                      <p:tavLst>
                                        <p:tav tm="0">
                                          <p:val>
                                            <p:strVal val="1+#ppt_h/2"/>
                                          </p:val>
                                        </p:tav>
                                        <p:tav tm="100000">
                                          <p:val>
                                            <p:strVal val="#ppt_y"/>
                                          </p:val>
                                        </p:tav>
                                      </p:tavLst>
                                    </p:anim>
                                  </p:childTnLst>
                                </p:cTn>
                              </p:par>
                            </p:childTnLst>
                          </p:cTn>
                        </p:par>
                      </p:childTnLst>
                    </p:cTn>
                  </p:par>
                  <p:par>
                    <p:cTn id="344" fill="hold">
                      <p:stCondLst>
                        <p:cond delay="indefinite"/>
                      </p:stCondLst>
                      <p:childTnLst>
                        <p:par>
                          <p:cTn id="345" fill="hold">
                            <p:stCondLst>
                              <p:cond delay="0"/>
                            </p:stCondLst>
                            <p:childTnLst>
                              <p:par>
                                <p:cTn id="346" presetID="2" presetClass="entr" presetSubtype="4" fill="hold" grpId="5" nodeType="clickEffect">
                                  <p:stCondLst>
                                    <p:cond delay="0"/>
                                  </p:stCondLst>
                                  <p:childTnLst>
                                    <p:set>
                                      <p:cBhvr>
                                        <p:cTn id="347" dur="1" fill="hold">
                                          <p:stCondLst>
                                            <p:cond delay="0"/>
                                          </p:stCondLst>
                                        </p:cTn>
                                        <p:tgtEl>
                                          <p:spTgt spid="8">
                                            <p:graphicEl>
                                              <a:dgm id="{366915EB-F022-481F-AD34-471094404907}"/>
                                            </p:graphicEl>
                                          </p:spTgt>
                                        </p:tgtEl>
                                        <p:attrNameLst>
                                          <p:attrName>style.visibility</p:attrName>
                                        </p:attrNameLst>
                                      </p:cBhvr>
                                      <p:to>
                                        <p:strVal val="visible"/>
                                      </p:to>
                                    </p:set>
                                    <p:anim calcmode="lin" valueType="num">
                                      <p:cBhvr additive="base">
                                        <p:cTn id="348" dur="500" fill="hold"/>
                                        <p:tgtEl>
                                          <p:spTgt spid="8">
                                            <p:graphicEl>
                                              <a:dgm id="{366915EB-F022-481F-AD34-471094404907}"/>
                                            </p:graphicEl>
                                          </p:spTgt>
                                        </p:tgtEl>
                                        <p:attrNameLst>
                                          <p:attrName>ppt_x</p:attrName>
                                        </p:attrNameLst>
                                      </p:cBhvr>
                                      <p:tavLst>
                                        <p:tav tm="0">
                                          <p:val>
                                            <p:strVal val="#ppt_x"/>
                                          </p:val>
                                        </p:tav>
                                        <p:tav tm="100000">
                                          <p:val>
                                            <p:strVal val="#ppt_x"/>
                                          </p:val>
                                        </p:tav>
                                      </p:tavLst>
                                    </p:anim>
                                    <p:anim calcmode="lin" valueType="num">
                                      <p:cBhvr additive="base">
                                        <p:cTn id="349" dur="500" fill="hold"/>
                                        <p:tgtEl>
                                          <p:spTgt spid="8">
                                            <p:graphicEl>
                                              <a:dgm id="{366915EB-F022-481F-AD34-471094404907}"/>
                                            </p:graphicEl>
                                          </p:spTgt>
                                        </p:tgtEl>
                                        <p:attrNameLst>
                                          <p:attrName>ppt_y</p:attrName>
                                        </p:attrNameLst>
                                      </p:cBhvr>
                                      <p:tavLst>
                                        <p:tav tm="0">
                                          <p:val>
                                            <p:strVal val="1+#ppt_h/2"/>
                                          </p:val>
                                        </p:tav>
                                        <p:tav tm="100000">
                                          <p:val>
                                            <p:strVal val="#ppt_y"/>
                                          </p:val>
                                        </p:tav>
                                      </p:tavLst>
                                    </p:anim>
                                  </p:childTnLst>
                                </p:cTn>
                              </p:par>
                              <p:par>
                                <p:cTn id="350" presetID="2" presetClass="entr" presetSubtype="4" fill="hold" grpId="5" nodeType="withEffect">
                                  <p:stCondLst>
                                    <p:cond delay="0"/>
                                  </p:stCondLst>
                                  <p:childTnLst>
                                    <p:set>
                                      <p:cBhvr>
                                        <p:cTn id="351" dur="1" fill="hold">
                                          <p:stCondLst>
                                            <p:cond delay="0"/>
                                          </p:stCondLst>
                                        </p:cTn>
                                        <p:tgtEl>
                                          <p:spTgt spid="8">
                                            <p:graphicEl>
                                              <a:dgm id="{6A379F87-E238-436D-9B33-B7B4C17A3C7E}"/>
                                            </p:graphicEl>
                                          </p:spTgt>
                                        </p:tgtEl>
                                        <p:attrNameLst>
                                          <p:attrName>style.visibility</p:attrName>
                                        </p:attrNameLst>
                                      </p:cBhvr>
                                      <p:to>
                                        <p:strVal val="visible"/>
                                      </p:to>
                                    </p:set>
                                    <p:anim calcmode="lin" valueType="num">
                                      <p:cBhvr additive="base">
                                        <p:cTn id="352" dur="500" fill="hold"/>
                                        <p:tgtEl>
                                          <p:spTgt spid="8">
                                            <p:graphicEl>
                                              <a:dgm id="{6A379F87-E238-436D-9B33-B7B4C17A3C7E}"/>
                                            </p:graphicEl>
                                          </p:spTgt>
                                        </p:tgtEl>
                                        <p:attrNameLst>
                                          <p:attrName>ppt_x</p:attrName>
                                        </p:attrNameLst>
                                      </p:cBhvr>
                                      <p:tavLst>
                                        <p:tav tm="0">
                                          <p:val>
                                            <p:strVal val="#ppt_x"/>
                                          </p:val>
                                        </p:tav>
                                        <p:tav tm="100000">
                                          <p:val>
                                            <p:strVal val="#ppt_x"/>
                                          </p:val>
                                        </p:tav>
                                      </p:tavLst>
                                    </p:anim>
                                    <p:anim calcmode="lin" valueType="num">
                                      <p:cBhvr additive="base">
                                        <p:cTn id="353" dur="500" fill="hold"/>
                                        <p:tgtEl>
                                          <p:spTgt spid="8">
                                            <p:graphicEl>
                                              <a:dgm id="{6A379F87-E238-436D-9B33-B7B4C17A3C7E}"/>
                                            </p:graphicEl>
                                          </p:spTgt>
                                        </p:tgtEl>
                                        <p:attrNameLst>
                                          <p:attrName>ppt_y</p:attrName>
                                        </p:attrNameLst>
                                      </p:cBhvr>
                                      <p:tavLst>
                                        <p:tav tm="0">
                                          <p:val>
                                            <p:strVal val="1+#ppt_h/2"/>
                                          </p:val>
                                        </p:tav>
                                        <p:tav tm="100000">
                                          <p:val>
                                            <p:strVal val="#ppt_y"/>
                                          </p:val>
                                        </p:tav>
                                      </p:tavLst>
                                    </p:anim>
                                  </p:childTnLst>
                                </p:cTn>
                              </p:par>
                            </p:childTnLst>
                          </p:cTn>
                        </p:par>
                      </p:childTnLst>
                    </p:cTn>
                  </p:par>
                  <p:par>
                    <p:cTn id="354" fill="hold">
                      <p:stCondLst>
                        <p:cond delay="indefinite"/>
                      </p:stCondLst>
                      <p:childTnLst>
                        <p:par>
                          <p:cTn id="355" fill="hold">
                            <p:stCondLst>
                              <p:cond delay="0"/>
                            </p:stCondLst>
                            <p:childTnLst>
                              <p:par>
                                <p:cTn id="356" presetID="2" presetClass="entr" presetSubtype="4" fill="hold" grpId="5" nodeType="clickEffect">
                                  <p:stCondLst>
                                    <p:cond delay="0"/>
                                  </p:stCondLst>
                                  <p:childTnLst>
                                    <p:set>
                                      <p:cBhvr>
                                        <p:cTn id="357" dur="1" fill="hold">
                                          <p:stCondLst>
                                            <p:cond delay="0"/>
                                          </p:stCondLst>
                                        </p:cTn>
                                        <p:tgtEl>
                                          <p:spTgt spid="8">
                                            <p:graphicEl>
                                              <a:dgm id="{8B3A0040-C9DB-42AF-9564-73185142F93D}"/>
                                            </p:graphicEl>
                                          </p:spTgt>
                                        </p:tgtEl>
                                        <p:attrNameLst>
                                          <p:attrName>style.visibility</p:attrName>
                                        </p:attrNameLst>
                                      </p:cBhvr>
                                      <p:to>
                                        <p:strVal val="visible"/>
                                      </p:to>
                                    </p:set>
                                    <p:anim calcmode="lin" valueType="num">
                                      <p:cBhvr additive="base">
                                        <p:cTn id="358" dur="500" fill="hold"/>
                                        <p:tgtEl>
                                          <p:spTgt spid="8">
                                            <p:graphicEl>
                                              <a:dgm id="{8B3A0040-C9DB-42AF-9564-73185142F93D}"/>
                                            </p:graphicEl>
                                          </p:spTgt>
                                        </p:tgtEl>
                                        <p:attrNameLst>
                                          <p:attrName>ppt_x</p:attrName>
                                        </p:attrNameLst>
                                      </p:cBhvr>
                                      <p:tavLst>
                                        <p:tav tm="0">
                                          <p:val>
                                            <p:strVal val="#ppt_x"/>
                                          </p:val>
                                        </p:tav>
                                        <p:tav tm="100000">
                                          <p:val>
                                            <p:strVal val="#ppt_x"/>
                                          </p:val>
                                        </p:tav>
                                      </p:tavLst>
                                    </p:anim>
                                    <p:anim calcmode="lin" valueType="num">
                                      <p:cBhvr additive="base">
                                        <p:cTn id="359" dur="500" fill="hold"/>
                                        <p:tgtEl>
                                          <p:spTgt spid="8">
                                            <p:graphicEl>
                                              <a:dgm id="{8B3A0040-C9DB-42AF-9564-73185142F93D}"/>
                                            </p:graphicEl>
                                          </p:spTgt>
                                        </p:tgtEl>
                                        <p:attrNameLst>
                                          <p:attrName>ppt_y</p:attrName>
                                        </p:attrNameLst>
                                      </p:cBhvr>
                                      <p:tavLst>
                                        <p:tav tm="0">
                                          <p:val>
                                            <p:strVal val="1+#ppt_h/2"/>
                                          </p:val>
                                        </p:tav>
                                        <p:tav tm="100000">
                                          <p:val>
                                            <p:strVal val="#ppt_y"/>
                                          </p:val>
                                        </p:tav>
                                      </p:tavLst>
                                    </p:anim>
                                  </p:childTnLst>
                                </p:cTn>
                              </p:par>
                              <p:par>
                                <p:cTn id="360" presetID="2" presetClass="entr" presetSubtype="4" fill="hold" grpId="5" nodeType="withEffect">
                                  <p:stCondLst>
                                    <p:cond delay="0"/>
                                  </p:stCondLst>
                                  <p:childTnLst>
                                    <p:set>
                                      <p:cBhvr>
                                        <p:cTn id="361" dur="1" fill="hold">
                                          <p:stCondLst>
                                            <p:cond delay="0"/>
                                          </p:stCondLst>
                                        </p:cTn>
                                        <p:tgtEl>
                                          <p:spTgt spid="8">
                                            <p:graphicEl>
                                              <a:dgm id="{E9954AFB-6EF9-4CC0-90F0-DD87AF917AAE}"/>
                                            </p:graphicEl>
                                          </p:spTgt>
                                        </p:tgtEl>
                                        <p:attrNameLst>
                                          <p:attrName>style.visibility</p:attrName>
                                        </p:attrNameLst>
                                      </p:cBhvr>
                                      <p:to>
                                        <p:strVal val="visible"/>
                                      </p:to>
                                    </p:set>
                                    <p:anim calcmode="lin" valueType="num">
                                      <p:cBhvr additive="base">
                                        <p:cTn id="362" dur="500" fill="hold"/>
                                        <p:tgtEl>
                                          <p:spTgt spid="8">
                                            <p:graphicEl>
                                              <a:dgm id="{E9954AFB-6EF9-4CC0-90F0-DD87AF917AAE}"/>
                                            </p:graphicEl>
                                          </p:spTgt>
                                        </p:tgtEl>
                                        <p:attrNameLst>
                                          <p:attrName>ppt_x</p:attrName>
                                        </p:attrNameLst>
                                      </p:cBhvr>
                                      <p:tavLst>
                                        <p:tav tm="0">
                                          <p:val>
                                            <p:strVal val="#ppt_x"/>
                                          </p:val>
                                        </p:tav>
                                        <p:tav tm="100000">
                                          <p:val>
                                            <p:strVal val="#ppt_x"/>
                                          </p:val>
                                        </p:tav>
                                      </p:tavLst>
                                    </p:anim>
                                    <p:anim calcmode="lin" valueType="num">
                                      <p:cBhvr additive="base">
                                        <p:cTn id="363" dur="500" fill="hold"/>
                                        <p:tgtEl>
                                          <p:spTgt spid="8">
                                            <p:graphicEl>
                                              <a:dgm id="{E9954AFB-6EF9-4CC0-90F0-DD87AF917AAE}"/>
                                            </p:graphicEl>
                                          </p:spTgt>
                                        </p:tgtEl>
                                        <p:attrNameLst>
                                          <p:attrName>ppt_y</p:attrName>
                                        </p:attrNameLst>
                                      </p:cBhvr>
                                      <p:tavLst>
                                        <p:tav tm="0">
                                          <p:val>
                                            <p:strVal val="1+#ppt_h/2"/>
                                          </p:val>
                                        </p:tav>
                                        <p:tav tm="100000">
                                          <p:val>
                                            <p:strVal val="#ppt_y"/>
                                          </p:val>
                                        </p:tav>
                                      </p:tavLst>
                                    </p:anim>
                                  </p:childTnLst>
                                </p:cTn>
                              </p:par>
                            </p:childTnLst>
                          </p:cTn>
                        </p:par>
                      </p:childTnLst>
                    </p:cTn>
                  </p:par>
                  <p:par>
                    <p:cTn id="364" fill="hold">
                      <p:stCondLst>
                        <p:cond delay="indefinite"/>
                      </p:stCondLst>
                      <p:childTnLst>
                        <p:par>
                          <p:cTn id="365" fill="hold">
                            <p:stCondLst>
                              <p:cond delay="0"/>
                            </p:stCondLst>
                            <p:childTnLst>
                              <p:par>
                                <p:cTn id="366" presetID="42" presetClass="entr" presetSubtype="0" fill="hold" grpId="6" nodeType="clickEffect">
                                  <p:stCondLst>
                                    <p:cond delay="0"/>
                                  </p:stCondLst>
                                  <p:childTnLst>
                                    <p:set>
                                      <p:cBhvr>
                                        <p:cTn id="367" dur="1" fill="hold">
                                          <p:stCondLst>
                                            <p:cond delay="0"/>
                                          </p:stCondLst>
                                        </p:cTn>
                                        <p:tgtEl>
                                          <p:spTgt spid="8">
                                            <p:graphicEl>
                                              <a:dgm id="{871AD63E-0C86-4E3C-BC09-75B5081A4BDE}"/>
                                            </p:graphicEl>
                                          </p:spTgt>
                                        </p:tgtEl>
                                        <p:attrNameLst>
                                          <p:attrName>style.visibility</p:attrName>
                                        </p:attrNameLst>
                                      </p:cBhvr>
                                      <p:to>
                                        <p:strVal val="visible"/>
                                      </p:to>
                                    </p:set>
                                    <p:animEffect transition="in" filter="fade">
                                      <p:cBhvr>
                                        <p:cTn id="368" dur="1000"/>
                                        <p:tgtEl>
                                          <p:spTgt spid="8">
                                            <p:graphicEl>
                                              <a:dgm id="{871AD63E-0C86-4E3C-BC09-75B5081A4BDE}"/>
                                            </p:graphicEl>
                                          </p:spTgt>
                                        </p:tgtEl>
                                      </p:cBhvr>
                                    </p:animEffect>
                                    <p:anim calcmode="lin" valueType="num">
                                      <p:cBhvr>
                                        <p:cTn id="369" dur="1000" fill="hold"/>
                                        <p:tgtEl>
                                          <p:spTgt spid="8">
                                            <p:graphicEl>
                                              <a:dgm id="{871AD63E-0C86-4E3C-BC09-75B5081A4BDE}"/>
                                            </p:graphicEl>
                                          </p:spTgt>
                                        </p:tgtEl>
                                        <p:attrNameLst>
                                          <p:attrName>ppt_x</p:attrName>
                                        </p:attrNameLst>
                                      </p:cBhvr>
                                      <p:tavLst>
                                        <p:tav tm="0">
                                          <p:val>
                                            <p:strVal val="#ppt_x"/>
                                          </p:val>
                                        </p:tav>
                                        <p:tav tm="100000">
                                          <p:val>
                                            <p:strVal val="#ppt_x"/>
                                          </p:val>
                                        </p:tav>
                                      </p:tavLst>
                                    </p:anim>
                                    <p:anim calcmode="lin" valueType="num">
                                      <p:cBhvr>
                                        <p:cTn id="370" dur="1000" fill="hold"/>
                                        <p:tgtEl>
                                          <p:spTgt spid="8">
                                            <p:graphicEl>
                                              <a:dgm id="{871AD63E-0C86-4E3C-BC09-75B5081A4BDE}"/>
                                            </p:graphicEl>
                                          </p:spTgt>
                                        </p:tgtEl>
                                        <p:attrNameLst>
                                          <p:attrName>ppt_y</p:attrName>
                                        </p:attrNameLst>
                                      </p:cBhvr>
                                      <p:tavLst>
                                        <p:tav tm="0">
                                          <p:val>
                                            <p:strVal val="#ppt_y+.1"/>
                                          </p:val>
                                        </p:tav>
                                        <p:tav tm="100000">
                                          <p:val>
                                            <p:strVal val="#ppt_y"/>
                                          </p:val>
                                        </p:tav>
                                      </p:tavLst>
                                    </p:anim>
                                  </p:childTnLst>
                                </p:cTn>
                              </p:par>
                              <p:par>
                                <p:cTn id="371" presetID="42" presetClass="entr" presetSubtype="0" fill="hold" grpId="6" nodeType="withEffect">
                                  <p:stCondLst>
                                    <p:cond delay="0"/>
                                  </p:stCondLst>
                                  <p:childTnLst>
                                    <p:set>
                                      <p:cBhvr>
                                        <p:cTn id="372" dur="1" fill="hold">
                                          <p:stCondLst>
                                            <p:cond delay="0"/>
                                          </p:stCondLst>
                                        </p:cTn>
                                        <p:tgtEl>
                                          <p:spTgt spid="8">
                                            <p:graphicEl>
                                              <a:dgm id="{00865DC8-AB96-4DE1-831C-01962627394D}"/>
                                            </p:graphicEl>
                                          </p:spTgt>
                                        </p:tgtEl>
                                        <p:attrNameLst>
                                          <p:attrName>style.visibility</p:attrName>
                                        </p:attrNameLst>
                                      </p:cBhvr>
                                      <p:to>
                                        <p:strVal val="visible"/>
                                      </p:to>
                                    </p:set>
                                    <p:animEffect transition="in" filter="fade">
                                      <p:cBhvr>
                                        <p:cTn id="373" dur="1000"/>
                                        <p:tgtEl>
                                          <p:spTgt spid="8">
                                            <p:graphicEl>
                                              <a:dgm id="{00865DC8-AB96-4DE1-831C-01962627394D}"/>
                                            </p:graphicEl>
                                          </p:spTgt>
                                        </p:tgtEl>
                                      </p:cBhvr>
                                    </p:animEffect>
                                    <p:anim calcmode="lin" valueType="num">
                                      <p:cBhvr>
                                        <p:cTn id="374" dur="1000" fill="hold"/>
                                        <p:tgtEl>
                                          <p:spTgt spid="8">
                                            <p:graphicEl>
                                              <a:dgm id="{00865DC8-AB96-4DE1-831C-01962627394D}"/>
                                            </p:graphicEl>
                                          </p:spTgt>
                                        </p:tgtEl>
                                        <p:attrNameLst>
                                          <p:attrName>ppt_x</p:attrName>
                                        </p:attrNameLst>
                                      </p:cBhvr>
                                      <p:tavLst>
                                        <p:tav tm="0">
                                          <p:val>
                                            <p:strVal val="#ppt_x"/>
                                          </p:val>
                                        </p:tav>
                                        <p:tav tm="100000">
                                          <p:val>
                                            <p:strVal val="#ppt_x"/>
                                          </p:val>
                                        </p:tav>
                                      </p:tavLst>
                                    </p:anim>
                                    <p:anim calcmode="lin" valueType="num">
                                      <p:cBhvr>
                                        <p:cTn id="375" dur="1000" fill="hold"/>
                                        <p:tgtEl>
                                          <p:spTgt spid="8">
                                            <p:graphicEl>
                                              <a:dgm id="{00865DC8-AB96-4DE1-831C-01962627394D}"/>
                                            </p:graphicEl>
                                          </p:spTgt>
                                        </p:tgtEl>
                                        <p:attrNameLst>
                                          <p:attrName>ppt_y</p:attrName>
                                        </p:attrNameLst>
                                      </p:cBhvr>
                                      <p:tavLst>
                                        <p:tav tm="0">
                                          <p:val>
                                            <p:strVal val="#ppt_y+.1"/>
                                          </p:val>
                                        </p:tav>
                                        <p:tav tm="100000">
                                          <p:val>
                                            <p:strVal val="#ppt_y"/>
                                          </p:val>
                                        </p:tav>
                                      </p:tavLst>
                                    </p:anim>
                                  </p:childTnLst>
                                </p:cTn>
                              </p:par>
                              <p:par>
                                <p:cTn id="376" presetID="42" presetClass="entr" presetSubtype="0" fill="hold" grpId="6" nodeType="withEffect">
                                  <p:stCondLst>
                                    <p:cond delay="0"/>
                                  </p:stCondLst>
                                  <p:childTnLst>
                                    <p:set>
                                      <p:cBhvr>
                                        <p:cTn id="377" dur="1" fill="hold">
                                          <p:stCondLst>
                                            <p:cond delay="0"/>
                                          </p:stCondLst>
                                        </p:cTn>
                                        <p:tgtEl>
                                          <p:spTgt spid="8">
                                            <p:graphicEl>
                                              <a:dgm id="{6993CBBD-02CA-4D23-9011-582DD619461F}"/>
                                            </p:graphicEl>
                                          </p:spTgt>
                                        </p:tgtEl>
                                        <p:attrNameLst>
                                          <p:attrName>style.visibility</p:attrName>
                                        </p:attrNameLst>
                                      </p:cBhvr>
                                      <p:to>
                                        <p:strVal val="visible"/>
                                      </p:to>
                                    </p:set>
                                    <p:animEffect transition="in" filter="fade">
                                      <p:cBhvr>
                                        <p:cTn id="378" dur="1000"/>
                                        <p:tgtEl>
                                          <p:spTgt spid="8">
                                            <p:graphicEl>
                                              <a:dgm id="{6993CBBD-02CA-4D23-9011-582DD619461F}"/>
                                            </p:graphicEl>
                                          </p:spTgt>
                                        </p:tgtEl>
                                      </p:cBhvr>
                                    </p:animEffect>
                                    <p:anim calcmode="lin" valueType="num">
                                      <p:cBhvr>
                                        <p:cTn id="379" dur="1000" fill="hold"/>
                                        <p:tgtEl>
                                          <p:spTgt spid="8">
                                            <p:graphicEl>
                                              <a:dgm id="{6993CBBD-02CA-4D23-9011-582DD619461F}"/>
                                            </p:graphicEl>
                                          </p:spTgt>
                                        </p:tgtEl>
                                        <p:attrNameLst>
                                          <p:attrName>ppt_x</p:attrName>
                                        </p:attrNameLst>
                                      </p:cBhvr>
                                      <p:tavLst>
                                        <p:tav tm="0">
                                          <p:val>
                                            <p:strVal val="#ppt_x"/>
                                          </p:val>
                                        </p:tav>
                                        <p:tav tm="100000">
                                          <p:val>
                                            <p:strVal val="#ppt_x"/>
                                          </p:val>
                                        </p:tav>
                                      </p:tavLst>
                                    </p:anim>
                                    <p:anim calcmode="lin" valueType="num">
                                      <p:cBhvr>
                                        <p:cTn id="380" dur="1000" fill="hold"/>
                                        <p:tgtEl>
                                          <p:spTgt spid="8">
                                            <p:graphicEl>
                                              <a:dgm id="{6993CBBD-02CA-4D23-9011-582DD619461F}"/>
                                            </p:graphicEl>
                                          </p:spTgt>
                                        </p:tgtEl>
                                        <p:attrNameLst>
                                          <p:attrName>ppt_y</p:attrName>
                                        </p:attrNameLst>
                                      </p:cBhvr>
                                      <p:tavLst>
                                        <p:tav tm="0">
                                          <p:val>
                                            <p:strVal val="#ppt_y+.1"/>
                                          </p:val>
                                        </p:tav>
                                        <p:tav tm="100000">
                                          <p:val>
                                            <p:strVal val="#ppt_y"/>
                                          </p:val>
                                        </p:tav>
                                      </p:tavLst>
                                    </p:anim>
                                  </p:childTnLst>
                                </p:cTn>
                              </p:par>
                            </p:childTnLst>
                          </p:cTn>
                        </p:par>
                      </p:childTnLst>
                    </p:cTn>
                  </p:par>
                  <p:par>
                    <p:cTn id="381" fill="hold">
                      <p:stCondLst>
                        <p:cond delay="indefinite"/>
                      </p:stCondLst>
                      <p:childTnLst>
                        <p:par>
                          <p:cTn id="382" fill="hold">
                            <p:stCondLst>
                              <p:cond delay="0"/>
                            </p:stCondLst>
                            <p:childTnLst>
                              <p:par>
                                <p:cTn id="383" presetID="42" presetClass="entr" presetSubtype="0" fill="hold" grpId="6" nodeType="clickEffect">
                                  <p:stCondLst>
                                    <p:cond delay="0"/>
                                  </p:stCondLst>
                                  <p:childTnLst>
                                    <p:set>
                                      <p:cBhvr>
                                        <p:cTn id="384" dur="1" fill="hold">
                                          <p:stCondLst>
                                            <p:cond delay="0"/>
                                          </p:stCondLst>
                                        </p:cTn>
                                        <p:tgtEl>
                                          <p:spTgt spid="8">
                                            <p:graphicEl>
                                              <a:dgm id="{A8977A00-111B-4617-B3F7-9914CA10E1F3}"/>
                                            </p:graphicEl>
                                          </p:spTgt>
                                        </p:tgtEl>
                                        <p:attrNameLst>
                                          <p:attrName>style.visibility</p:attrName>
                                        </p:attrNameLst>
                                      </p:cBhvr>
                                      <p:to>
                                        <p:strVal val="visible"/>
                                      </p:to>
                                    </p:set>
                                    <p:animEffect transition="in" filter="fade">
                                      <p:cBhvr>
                                        <p:cTn id="385" dur="1000"/>
                                        <p:tgtEl>
                                          <p:spTgt spid="8">
                                            <p:graphicEl>
                                              <a:dgm id="{A8977A00-111B-4617-B3F7-9914CA10E1F3}"/>
                                            </p:graphicEl>
                                          </p:spTgt>
                                        </p:tgtEl>
                                      </p:cBhvr>
                                    </p:animEffect>
                                    <p:anim calcmode="lin" valueType="num">
                                      <p:cBhvr>
                                        <p:cTn id="386" dur="1000" fill="hold"/>
                                        <p:tgtEl>
                                          <p:spTgt spid="8">
                                            <p:graphicEl>
                                              <a:dgm id="{A8977A00-111B-4617-B3F7-9914CA10E1F3}"/>
                                            </p:graphicEl>
                                          </p:spTgt>
                                        </p:tgtEl>
                                        <p:attrNameLst>
                                          <p:attrName>ppt_x</p:attrName>
                                        </p:attrNameLst>
                                      </p:cBhvr>
                                      <p:tavLst>
                                        <p:tav tm="0">
                                          <p:val>
                                            <p:strVal val="#ppt_x"/>
                                          </p:val>
                                        </p:tav>
                                        <p:tav tm="100000">
                                          <p:val>
                                            <p:strVal val="#ppt_x"/>
                                          </p:val>
                                        </p:tav>
                                      </p:tavLst>
                                    </p:anim>
                                    <p:anim calcmode="lin" valueType="num">
                                      <p:cBhvr>
                                        <p:cTn id="387" dur="1000" fill="hold"/>
                                        <p:tgtEl>
                                          <p:spTgt spid="8">
                                            <p:graphicEl>
                                              <a:dgm id="{A8977A00-111B-4617-B3F7-9914CA10E1F3}"/>
                                            </p:graphicEl>
                                          </p:spTgt>
                                        </p:tgtEl>
                                        <p:attrNameLst>
                                          <p:attrName>ppt_y</p:attrName>
                                        </p:attrNameLst>
                                      </p:cBhvr>
                                      <p:tavLst>
                                        <p:tav tm="0">
                                          <p:val>
                                            <p:strVal val="#ppt_y+.1"/>
                                          </p:val>
                                        </p:tav>
                                        <p:tav tm="100000">
                                          <p:val>
                                            <p:strVal val="#ppt_y"/>
                                          </p:val>
                                        </p:tav>
                                      </p:tavLst>
                                    </p:anim>
                                  </p:childTnLst>
                                </p:cTn>
                              </p:par>
                              <p:par>
                                <p:cTn id="388" presetID="42" presetClass="entr" presetSubtype="0" fill="hold" grpId="6" nodeType="withEffect">
                                  <p:stCondLst>
                                    <p:cond delay="0"/>
                                  </p:stCondLst>
                                  <p:childTnLst>
                                    <p:set>
                                      <p:cBhvr>
                                        <p:cTn id="389" dur="1" fill="hold">
                                          <p:stCondLst>
                                            <p:cond delay="0"/>
                                          </p:stCondLst>
                                        </p:cTn>
                                        <p:tgtEl>
                                          <p:spTgt spid="8">
                                            <p:graphicEl>
                                              <a:dgm id="{696C84EC-64DB-4237-8FE7-01D597445966}"/>
                                            </p:graphicEl>
                                          </p:spTgt>
                                        </p:tgtEl>
                                        <p:attrNameLst>
                                          <p:attrName>style.visibility</p:attrName>
                                        </p:attrNameLst>
                                      </p:cBhvr>
                                      <p:to>
                                        <p:strVal val="visible"/>
                                      </p:to>
                                    </p:set>
                                    <p:animEffect transition="in" filter="fade">
                                      <p:cBhvr>
                                        <p:cTn id="390" dur="1000"/>
                                        <p:tgtEl>
                                          <p:spTgt spid="8">
                                            <p:graphicEl>
                                              <a:dgm id="{696C84EC-64DB-4237-8FE7-01D597445966}"/>
                                            </p:graphicEl>
                                          </p:spTgt>
                                        </p:tgtEl>
                                      </p:cBhvr>
                                    </p:animEffect>
                                    <p:anim calcmode="lin" valueType="num">
                                      <p:cBhvr>
                                        <p:cTn id="391" dur="1000" fill="hold"/>
                                        <p:tgtEl>
                                          <p:spTgt spid="8">
                                            <p:graphicEl>
                                              <a:dgm id="{696C84EC-64DB-4237-8FE7-01D597445966}"/>
                                            </p:graphicEl>
                                          </p:spTgt>
                                        </p:tgtEl>
                                        <p:attrNameLst>
                                          <p:attrName>ppt_x</p:attrName>
                                        </p:attrNameLst>
                                      </p:cBhvr>
                                      <p:tavLst>
                                        <p:tav tm="0">
                                          <p:val>
                                            <p:strVal val="#ppt_x"/>
                                          </p:val>
                                        </p:tav>
                                        <p:tav tm="100000">
                                          <p:val>
                                            <p:strVal val="#ppt_x"/>
                                          </p:val>
                                        </p:tav>
                                      </p:tavLst>
                                    </p:anim>
                                    <p:anim calcmode="lin" valueType="num">
                                      <p:cBhvr>
                                        <p:cTn id="392" dur="1000" fill="hold"/>
                                        <p:tgtEl>
                                          <p:spTgt spid="8">
                                            <p:graphicEl>
                                              <a:dgm id="{696C84EC-64DB-4237-8FE7-01D597445966}"/>
                                            </p:graphicEl>
                                          </p:spTgt>
                                        </p:tgtEl>
                                        <p:attrNameLst>
                                          <p:attrName>ppt_y</p:attrName>
                                        </p:attrNameLst>
                                      </p:cBhvr>
                                      <p:tavLst>
                                        <p:tav tm="0">
                                          <p:val>
                                            <p:strVal val="#ppt_y+.1"/>
                                          </p:val>
                                        </p:tav>
                                        <p:tav tm="100000">
                                          <p:val>
                                            <p:strVal val="#ppt_y"/>
                                          </p:val>
                                        </p:tav>
                                      </p:tavLst>
                                    </p:anim>
                                  </p:childTnLst>
                                </p:cTn>
                              </p:par>
                            </p:childTnLst>
                          </p:cTn>
                        </p:par>
                      </p:childTnLst>
                    </p:cTn>
                  </p:par>
                  <p:par>
                    <p:cTn id="393" fill="hold">
                      <p:stCondLst>
                        <p:cond delay="indefinite"/>
                      </p:stCondLst>
                      <p:childTnLst>
                        <p:par>
                          <p:cTn id="394" fill="hold">
                            <p:stCondLst>
                              <p:cond delay="0"/>
                            </p:stCondLst>
                            <p:childTnLst>
                              <p:par>
                                <p:cTn id="395" presetID="42" presetClass="entr" presetSubtype="0" fill="hold" grpId="6" nodeType="clickEffect">
                                  <p:stCondLst>
                                    <p:cond delay="0"/>
                                  </p:stCondLst>
                                  <p:childTnLst>
                                    <p:set>
                                      <p:cBhvr>
                                        <p:cTn id="396" dur="1" fill="hold">
                                          <p:stCondLst>
                                            <p:cond delay="0"/>
                                          </p:stCondLst>
                                        </p:cTn>
                                        <p:tgtEl>
                                          <p:spTgt spid="8">
                                            <p:graphicEl>
                                              <a:dgm id="{18C5A57A-FF79-468F-A0C6-754712CA03C9}"/>
                                            </p:graphicEl>
                                          </p:spTgt>
                                        </p:tgtEl>
                                        <p:attrNameLst>
                                          <p:attrName>style.visibility</p:attrName>
                                        </p:attrNameLst>
                                      </p:cBhvr>
                                      <p:to>
                                        <p:strVal val="visible"/>
                                      </p:to>
                                    </p:set>
                                    <p:animEffect transition="in" filter="fade">
                                      <p:cBhvr>
                                        <p:cTn id="397" dur="1000"/>
                                        <p:tgtEl>
                                          <p:spTgt spid="8">
                                            <p:graphicEl>
                                              <a:dgm id="{18C5A57A-FF79-468F-A0C6-754712CA03C9}"/>
                                            </p:graphicEl>
                                          </p:spTgt>
                                        </p:tgtEl>
                                      </p:cBhvr>
                                    </p:animEffect>
                                    <p:anim calcmode="lin" valueType="num">
                                      <p:cBhvr>
                                        <p:cTn id="398" dur="1000" fill="hold"/>
                                        <p:tgtEl>
                                          <p:spTgt spid="8">
                                            <p:graphicEl>
                                              <a:dgm id="{18C5A57A-FF79-468F-A0C6-754712CA03C9}"/>
                                            </p:graphicEl>
                                          </p:spTgt>
                                        </p:tgtEl>
                                        <p:attrNameLst>
                                          <p:attrName>ppt_x</p:attrName>
                                        </p:attrNameLst>
                                      </p:cBhvr>
                                      <p:tavLst>
                                        <p:tav tm="0">
                                          <p:val>
                                            <p:strVal val="#ppt_x"/>
                                          </p:val>
                                        </p:tav>
                                        <p:tav tm="100000">
                                          <p:val>
                                            <p:strVal val="#ppt_x"/>
                                          </p:val>
                                        </p:tav>
                                      </p:tavLst>
                                    </p:anim>
                                    <p:anim calcmode="lin" valueType="num">
                                      <p:cBhvr>
                                        <p:cTn id="399" dur="1000" fill="hold"/>
                                        <p:tgtEl>
                                          <p:spTgt spid="8">
                                            <p:graphicEl>
                                              <a:dgm id="{18C5A57A-FF79-468F-A0C6-754712CA03C9}"/>
                                            </p:graphicEl>
                                          </p:spTgt>
                                        </p:tgtEl>
                                        <p:attrNameLst>
                                          <p:attrName>ppt_y</p:attrName>
                                        </p:attrNameLst>
                                      </p:cBhvr>
                                      <p:tavLst>
                                        <p:tav tm="0">
                                          <p:val>
                                            <p:strVal val="#ppt_y+.1"/>
                                          </p:val>
                                        </p:tav>
                                        <p:tav tm="100000">
                                          <p:val>
                                            <p:strVal val="#ppt_y"/>
                                          </p:val>
                                        </p:tav>
                                      </p:tavLst>
                                    </p:anim>
                                  </p:childTnLst>
                                </p:cTn>
                              </p:par>
                              <p:par>
                                <p:cTn id="400" presetID="42" presetClass="entr" presetSubtype="0" fill="hold" grpId="6" nodeType="withEffect">
                                  <p:stCondLst>
                                    <p:cond delay="0"/>
                                  </p:stCondLst>
                                  <p:childTnLst>
                                    <p:set>
                                      <p:cBhvr>
                                        <p:cTn id="401" dur="1" fill="hold">
                                          <p:stCondLst>
                                            <p:cond delay="0"/>
                                          </p:stCondLst>
                                        </p:cTn>
                                        <p:tgtEl>
                                          <p:spTgt spid="8">
                                            <p:graphicEl>
                                              <a:dgm id="{E0FDA221-6AE9-4757-94B5-4DE510EFF8A8}"/>
                                            </p:graphicEl>
                                          </p:spTgt>
                                        </p:tgtEl>
                                        <p:attrNameLst>
                                          <p:attrName>style.visibility</p:attrName>
                                        </p:attrNameLst>
                                      </p:cBhvr>
                                      <p:to>
                                        <p:strVal val="visible"/>
                                      </p:to>
                                    </p:set>
                                    <p:animEffect transition="in" filter="fade">
                                      <p:cBhvr>
                                        <p:cTn id="402" dur="1000"/>
                                        <p:tgtEl>
                                          <p:spTgt spid="8">
                                            <p:graphicEl>
                                              <a:dgm id="{E0FDA221-6AE9-4757-94B5-4DE510EFF8A8}"/>
                                            </p:graphicEl>
                                          </p:spTgt>
                                        </p:tgtEl>
                                      </p:cBhvr>
                                    </p:animEffect>
                                    <p:anim calcmode="lin" valueType="num">
                                      <p:cBhvr>
                                        <p:cTn id="403" dur="1000" fill="hold"/>
                                        <p:tgtEl>
                                          <p:spTgt spid="8">
                                            <p:graphicEl>
                                              <a:dgm id="{E0FDA221-6AE9-4757-94B5-4DE510EFF8A8}"/>
                                            </p:graphicEl>
                                          </p:spTgt>
                                        </p:tgtEl>
                                        <p:attrNameLst>
                                          <p:attrName>ppt_x</p:attrName>
                                        </p:attrNameLst>
                                      </p:cBhvr>
                                      <p:tavLst>
                                        <p:tav tm="0">
                                          <p:val>
                                            <p:strVal val="#ppt_x"/>
                                          </p:val>
                                        </p:tav>
                                        <p:tav tm="100000">
                                          <p:val>
                                            <p:strVal val="#ppt_x"/>
                                          </p:val>
                                        </p:tav>
                                      </p:tavLst>
                                    </p:anim>
                                    <p:anim calcmode="lin" valueType="num">
                                      <p:cBhvr>
                                        <p:cTn id="404" dur="1000" fill="hold"/>
                                        <p:tgtEl>
                                          <p:spTgt spid="8">
                                            <p:graphicEl>
                                              <a:dgm id="{E0FDA221-6AE9-4757-94B5-4DE510EFF8A8}"/>
                                            </p:graphicEl>
                                          </p:spTgt>
                                        </p:tgtEl>
                                        <p:attrNameLst>
                                          <p:attrName>ppt_y</p:attrName>
                                        </p:attrNameLst>
                                      </p:cBhvr>
                                      <p:tavLst>
                                        <p:tav tm="0">
                                          <p:val>
                                            <p:strVal val="#ppt_y+.1"/>
                                          </p:val>
                                        </p:tav>
                                        <p:tav tm="100000">
                                          <p:val>
                                            <p:strVal val="#ppt_y"/>
                                          </p:val>
                                        </p:tav>
                                      </p:tavLst>
                                    </p:anim>
                                  </p:childTnLst>
                                </p:cTn>
                              </p:par>
                            </p:childTnLst>
                          </p:cTn>
                        </p:par>
                      </p:childTnLst>
                    </p:cTn>
                  </p:par>
                  <p:par>
                    <p:cTn id="405" fill="hold">
                      <p:stCondLst>
                        <p:cond delay="indefinite"/>
                      </p:stCondLst>
                      <p:childTnLst>
                        <p:par>
                          <p:cTn id="406" fill="hold">
                            <p:stCondLst>
                              <p:cond delay="0"/>
                            </p:stCondLst>
                            <p:childTnLst>
                              <p:par>
                                <p:cTn id="407" presetID="42" presetClass="entr" presetSubtype="0" fill="hold" grpId="6" nodeType="clickEffect">
                                  <p:stCondLst>
                                    <p:cond delay="0"/>
                                  </p:stCondLst>
                                  <p:childTnLst>
                                    <p:set>
                                      <p:cBhvr>
                                        <p:cTn id="408" dur="1" fill="hold">
                                          <p:stCondLst>
                                            <p:cond delay="0"/>
                                          </p:stCondLst>
                                        </p:cTn>
                                        <p:tgtEl>
                                          <p:spTgt spid="8">
                                            <p:graphicEl>
                                              <a:dgm id="{0748684F-7A19-442A-8C39-C8CF267C7275}"/>
                                            </p:graphicEl>
                                          </p:spTgt>
                                        </p:tgtEl>
                                        <p:attrNameLst>
                                          <p:attrName>style.visibility</p:attrName>
                                        </p:attrNameLst>
                                      </p:cBhvr>
                                      <p:to>
                                        <p:strVal val="visible"/>
                                      </p:to>
                                    </p:set>
                                    <p:animEffect transition="in" filter="fade">
                                      <p:cBhvr>
                                        <p:cTn id="409" dur="1000"/>
                                        <p:tgtEl>
                                          <p:spTgt spid="8">
                                            <p:graphicEl>
                                              <a:dgm id="{0748684F-7A19-442A-8C39-C8CF267C7275}"/>
                                            </p:graphicEl>
                                          </p:spTgt>
                                        </p:tgtEl>
                                      </p:cBhvr>
                                    </p:animEffect>
                                    <p:anim calcmode="lin" valueType="num">
                                      <p:cBhvr>
                                        <p:cTn id="410" dur="1000" fill="hold"/>
                                        <p:tgtEl>
                                          <p:spTgt spid="8">
                                            <p:graphicEl>
                                              <a:dgm id="{0748684F-7A19-442A-8C39-C8CF267C7275}"/>
                                            </p:graphicEl>
                                          </p:spTgt>
                                        </p:tgtEl>
                                        <p:attrNameLst>
                                          <p:attrName>ppt_x</p:attrName>
                                        </p:attrNameLst>
                                      </p:cBhvr>
                                      <p:tavLst>
                                        <p:tav tm="0">
                                          <p:val>
                                            <p:strVal val="#ppt_x"/>
                                          </p:val>
                                        </p:tav>
                                        <p:tav tm="100000">
                                          <p:val>
                                            <p:strVal val="#ppt_x"/>
                                          </p:val>
                                        </p:tav>
                                      </p:tavLst>
                                    </p:anim>
                                    <p:anim calcmode="lin" valueType="num">
                                      <p:cBhvr>
                                        <p:cTn id="411" dur="1000" fill="hold"/>
                                        <p:tgtEl>
                                          <p:spTgt spid="8">
                                            <p:graphicEl>
                                              <a:dgm id="{0748684F-7A19-442A-8C39-C8CF267C7275}"/>
                                            </p:graphicEl>
                                          </p:spTgt>
                                        </p:tgtEl>
                                        <p:attrNameLst>
                                          <p:attrName>ppt_y</p:attrName>
                                        </p:attrNameLst>
                                      </p:cBhvr>
                                      <p:tavLst>
                                        <p:tav tm="0">
                                          <p:val>
                                            <p:strVal val="#ppt_y+.1"/>
                                          </p:val>
                                        </p:tav>
                                        <p:tav tm="100000">
                                          <p:val>
                                            <p:strVal val="#ppt_y"/>
                                          </p:val>
                                        </p:tav>
                                      </p:tavLst>
                                    </p:anim>
                                  </p:childTnLst>
                                </p:cTn>
                              </p:par>
                              <p:par>
                                <p:cTn id="412" presetID="42" presetClass="entr" presetSubtype="0" fill="hold" grpId="6" nodeType="withEffect">
                                  <p:stCondLst>
                                    <p:cond delay="0"/>
                                  </p:stCondLst>
                                  <p:childTnLst>
                                    <p:set>
                                      <p:cBhvr>
                                        <p:cTn id="413" dur="1" fill="hold">
                                          <p:stCondLst>
                                            <p:cond delay="0"/>
                                          </p:stCondLst>
                                        </p:cTn>
                                        <p:tgtEl>
                                          <p:spTgt spid="8">
                                            <p:graphicEl>
                                              <a:dgm id="{669FF806-1F35-4957-BB23-9A611D9758BA}"/>
                                            </p:graphicEl>
                                          </p:spTgt>
                                        </p:tgtEl>
                                        <p:attrNameLst>
                                          <p:attrName>style.visibility</p:attrName>
                                        </p:attrNameLst>
                                      </p:cBhvr>
                                      <p:to>
                                        <p:strVal val="visible"/>
                                      </p:to>
                                    </p:set>
                                    <p:animEffect transition="in" filter="fade">
                                      <p:cBhvr>
                                        <p:cTn id="414" dur="1000"/>
                                        <p:tgtEl>
                                          <p:spTgt spid="8">
                                            <p:graphicEl>
                                              <a:dgm id="{669FF806-1F35-4957-BB23-9A611D9758BA}"/>
                                            </p:graphicEl>
                                          </p:spTgt>
                                        </p:tgtEl>
                                      </p:cBhvr>
                                    </p:animEffect>
                                    <p:anim calcmode="lin" valueType="num">
                                      <p:cBhvr>
                                        <p:cTn id="415" dur="1000" fill="hold"/>
                                        <p:tgtEl>
                                          <p:spTgt spid="8">
                                            <p:graphicEl>
                                              <a:dgm id="{669FF806-1F35-4957-BB23-9A611D9758BA}"/>
                                            </p:graphicEl>
                                          </p:spTgt>
                                        </p:tgtEl>
                                        <p:attrNameLst>
                                          <p:attrName>ppt_x</p:attrName>
                                        </p:attrNameLst>
                                      </p:cBhvr>
                                      <p:tavLst>
                                        <p:tav tm="0">
                                          <p:val>
                                            <p:strVal val="#ppt_x"/>
                                          </p:val>
                                        </p:tav>
                                        <p:tav tm="100000">
                                          <p:val>
                                            <p:strVal val="#ppt_x"/>
                                          </p:val>
                                        </p:tav>
                                      </p:tavLst>
                                    </p:anim>
                                    <p:anim calcmode="lin" valueType="num">
                                      <p:cBhvr>
                                        <p:cTn id="416" dur="1000" fill="hold"/>
                                        <p:tgtEl>
                                          <p:spTgt spid="8">
                                            <p:graphicEl>
                                              <a:dgm id="{669FF806-1F35-4957-BB23-9A611D9758BA}"/>
                                            </p:graphicEl>
                                          </p:spTgt>
                                        </p:tgtEl>
                                        <p:attrNameLst>
                                          <p:attrName>ppt_y</p:attrName>
                                        </p:attrNameLst>
                                      </p:cBhvr>
                                      <p:tavLst>
                                        <p:tav tm="0">
                                          <p:val>
                                            <p:strVal val="#ppt_y+.1"/>
                                          </p:val>
                                        </p:tav>
                                        <p:tav tm="100000">
                                          <p:val>
                                            <p:strVal val="#ppt_y"/>
                                          </p:val>
                                        </p:tav>
                                      </p:tavLst>
                                    </p:anim>
                                  </p:childTnLst>
                                </p:cTn>
                              </p:par>
                            </p:childTnLst>
                          </p:cTn>
                        </p:par>
                      </p:childTnLst>
                    </p:cTn>
                  </p:par>
                  <p:par>
                    <p:cTn id="417" fill="hold">
                      <p:stCondLst>
                        <p:cond delay="indefinite"/>
                      </p:stCondLst>
                      <p:childTnLst>
                        <p:par>
                          <p:cTn id="418" fill="hold">
                            <p:stCondLst>
                              <p:cond delay="0"/>
                            </p:stCondLst>
                            <p:childTnLst>
                              <p:par>
                                <p:cTn id="419" presetID="42" presetClass="entr" presetSubtype="0" fill="hold" grpId="6" nodeType="clickEffect">
                                  <p:stCondLst>
                                    <p:cond delay="0"/>
                                  </p:stCondLst>
                                  <p:childTnLst>
                                    <p:set>
                                      <p:cBhvr>
                                        <p:cTn id="420" dur="1" fill="hold">
                                          <p:stCondLst>
                                            <p:cond delay="0"/>
                                          </p:stCondLst>
                                        </p:cTn>
                                        <p:tgtEl>
                                          <p:spTgt spid="8">
                                            <p:graphicEl>
                                              <a:dgm id="{366915EB-F022-481F-AD34-471094404907}"/>
                                            </p:graphicEl>
                                          </p:spTgt>
                                        </p:tgtEl>
                                        <p:attrNameLst>
                                          <p:attrName>style.visibility</p:attrName>
                                        </p:attrNameLst>
                                      </p:cBhvr>
                                      <p:to>
                                        <p:strVal val="visible"/>
                                      </p:to>
                                    </p:set>
                                    <p:animEffect transition="in" filter="fade">
                                      <p:cBhvr>
                                        <p:cTn id="421" dur="1000"/>
                                        <p:tgtEl>
                                          <p:spTgt spid="8">
                                            <p:graphicEl>
                                              <a:dgm id="{366915EB-F022-481F-AD34-471094404907}"/>
                                            </p:graphicEl>
                                          </p:spTgt>
                                        </p:tgtEl>
                                      </p:cBhvr>
                                    </p:animEffect>
                                    <p:anim calcmode="lin" valueType="num">
                                      <p:cBhvr>
                                        <p:cTn id="422" dur="1000" fill="hold"/>
                                        <p:tgtEl>
                                          <p:spTgt spid="8">
                                            <p:graphicEl>
                                              <a:dgm id="{366915EB-F022-481F-AD34-471094404907}"/>
                                            </p:graphicEl>
                                          </p:spTgt>
                                        </p:tgtEl>
                                        <p:attrNameLst>
                                          <p:attrName>ppt_x</p:attrName>
                                        </p:attrNameLst>
                                      </p:cBhvr>
                                      <p:tavLst>
                                        <p:tav tm="0">
                                          <p:val>
                                            <p:strVal val="#ppt_x"/>
                                          </p:val>
                                        </p:tav>
                                        <p:tav tm="100000">
                                          <p:val>
                                            <p:strVal val="#ppt_x"/>
                                          </p:val>
                                        </p:tav>
                                      </p:tavLst>
                                    </p:anim>
                                    <p:anim calcmode="lin" valueType="num">
                                      <p:cBhvr>
                                        <p:cTn id="423" dur="1000" fill="hold"/>
                                        <p:tgtEl>
                                          <p:spTgt spid="8">
                                            <p:graphicEl>
                                              <a:dgm id="{366915EB-F022-481F-AD34-471094404907}"/>
                                            </p:graphicEl>
                                          </p:spTgt>
                                        </p:tgtEl>
                                        <p:attrNameLst>
                                          <p:attrName>ppt_y</p:attrName>
                                        </p:attrNameLst>
                                      </p:cBhvr>
                                      <p:tavLst>
                                        <p:tav tm="0">
                                          <p:val>
                                            <p:strVal val="#ppt_y+.1"/>
                                          </p:val>
                                        </p:tav>
                                        <p:tav tm="100000">
                                          <p:val>
                                            <p:strVal val="#ppt_y"/>
                                          </p:val>
                                        </p:tav>
                                      </p:tavLst>
                                    </p:anim>
                                  </p:childTnLst>
                                </p:cTn>
                              </p:par>
                              <p:par>
                                <p:cTn id="424" presetID="42" presetClass="entr" presetSubtype="0" fill="hold" grpId="6" nodeType="withEffect">
                                  <p:stCondLst>
                                    <p:cond delay="0"/>
                                  </p:stCondLst>
                                  <p:childTnLst>
                                    <p:set>
                                      <p:cBhvr>
                                        <p:cTn id="425" dur="1" fill="hold">
                                          <p:stCondLst>
                                            <p:cond delay="0"/>
                                          </p:stCondLst>
                                        </p:cTn>
                                        <p:tgtEl>
                                          <p:spTgt spid="8">
                                            <p:graphicEl>
                                              <a:dgm id="{6A379F87-E238-436D-9B33-B7B4C17A3C7E}"/>
                                            </p:graphicEl>
                                          </p:spTgt>
                                        </p:tgtEl>
                                        <p:attrNameLst>
                                          <p:attrName>style.visibility</p:attrName>
                                        </p:attrNameLst>
                                      </p:cBhvr>
                                      <p:to>
                                        <p:strVal val="visible"/>
                                      </p:to>
                                    </p:set>
                                    <p:animEffect transition="in" filter="fade">
                                      <p:cBhvr>
                                        <p:cTn id="426" dur="1000"/>
                                        <p:tgtEl>
                                          <p:spTgt spid="8">
                                            <p:graphicEl>
                                              <a:dgm id="{6A379F87-E238-436D-9B33-B7B4C17A3C7E}"/>
                                            </p:graphicEl>
                                          </p:spTgt>
                                        </p:tgtEl>
                                      </p:cBhvr>
                                    </p:animEffect>
                                    <p:anim calcmode="lin" valueType="num">
                                      <p:cBhvr>
                                        <p:cTn id="427" dur="1000" fill="hold"/>
                                        <p:tgtEl>
                                          <p:spTgt spid="8">
                                            <p:graphicEl>
                                              <a:dgm id="{6A379F87-E238-436D-9B33-B7B4C17A3C7E}"/>
                                            </p:graphicEl>
                                          </p:spTgt>
                                        </p:tgtEl>
                                        <p:attrNameLst>
                                          <p:attrName>ppt_x</p:attrName>
                                        </p:attrNameLst>
                                      </p:cBhvr>
                                      <p:tavLst>
                                        <p:tav tm="0">
                                          <p:val>
                                            <p:strVal val="#ppt_x"/>
                                          </p:val>
                                        </p:tav>
                                        <p:tav tm="100000">
                                          <p:val>
                                            <p:strVal val="#ppt_x"/>
                                          </p:val>
                                        </p:tav>
                                      </p:tavLst>
                                    </p:anim>
                                    <p:anim calcmode="lin" valueType="num">
                                      <p:cBhvr>
                                        <p:cTn id="428" dur="1000" fill="hold"/>
                                        <p:tgtEl>
                                          <p:spTgt spid="8">
                                            <p:graphicEl>
                                              <a:dgm id="{6A379F87-E238-436D-9B33-B7B4C17A3C7E}"/>
                                            </p:graphicEl>
                                          </p:spTgt>
                                        </p:tgtEl>
                                        <p:attrNameLst>
                                          <p:attrName>ppt_y</p:attrName>
                                        </p:attrNameLst>
                                      </p:cBhvr>
                                      <p:tavLst>
                                        <p:tav tm="0">
                                          <p:val>
                                            <p:strVal val="#ppt_y+.1"/>
                                          </p:val>
                                        </p:tav>
                                        <p:tav tm="100000">
                                          <p:val>
                                            <p:strVal val="#ppt_y"/>
                                          </p:val>
                                        </p:tav>
                                      </p:tavLst>
                                    </p:anim>
                                  </p:childTnLst>
                                </p:cTn>
                              </p:par>
                            </p:childTnLst>
                          </p:cTn>
                        </p:par>
                      </p:childTnLst>
                    </p:cTn>
                  </p:par>
                  <p:par>
                    <p:cTn id="429" fill="hold">
                      <p:stCondLst>
                        <p:cond delay="indefinite"/>
                      </p:stCondLst>
                      <p:childTnLst>
                        <p:par>
                          <p:cTn id="430" fill="hold">
                            <p:stCondLst>
                              <p:cond delay="0"/>
                            </p:stCondLst>
                            <p:childTnLst>
                              <p:par>
                                <p:cTn id="431" presetID="42" presetClass="entr" presetSubtype="0" fill="hold" grpId="6" nodeType="clickEffect">
                                  <p:stCondLst>
                                    <p:cond delay="0"/>
                                  </p:stCondLst>
                                  <p:childTnLst>
                                    <p:set>
                                      <p:cBhvr>
                                        <p:cTn id="432" dur="1" fill="hold">
                                          <p:stCondLst>
                                            <p:cond delay="0"/>
                                          </p:stCondLst>
                                        </p:cTn>
                                        <p:tgtEl>
                                          <p:spTgt spid="8">
                                            <p:graphicEl>
                                              <a:dgm id="{8B3A0040-C9DB-42AF-9564-73185142F93D}"/>
                                            </p:graphicEl>
                                          </p:spTgt>
                                        </p:tgtEl>
                                        <p:attrNameLst>
                                          <p:attrName>style.visibility</p:attrName>
                                        </p:attrNameLst>
                                      </p:cBhvr>
                                      <p:to>
                                        <p:strVal val="visible"/>
                                      </p:to>
                                    </p:set>
                                    <p:animEffect transition="in" filter="fade">
                                      <p:cBhvr>
                                        <p:cTn id="433" dur="1000"/>
                                        <p:tgtEl>
                                          <p:spTgt spid="8">
                                            <p:graphicEl>
                                              <a:dgm id="{8B3A0040-C9DB-42AF-9564-73185142F93D}"/>
                                            </p:graphicEl>
                                          </p:spTgt>
                                        </p:tgtEl>
                                      </p:cBhvr>
                                    </p:animEffect>
                                    <p:anim calcmode="lin" valueType="num">
                                      <p:cBhvr>
                                        <p:cTn id="434" dur="1000" fill="hold"/>
                                        <p:tgtEl>
                                          <p:spTgt spid="8">
                                            <p:graphicEl>
                                              <a:dgm id="{8B3A0040-C9DB-42AF-9564-73185142F93D}"/>
                                            </p:graphicEl>
                                          </p:spTgt>
                                        </p:tgtEl>
                                        <p:attrNameLst>
                                          <p:attrName>ppt_x</p:attrName>
                                        </p:attrNameLst>
                                      </p:cBhvr>
                                      <p:tavLst>
                                        <p:tav tm="0">
                                          <p:val>
                                            <p:strVal val="#ppt_x"/>
                                          </p:val>
                                        </p:tav>
                                        <p:tav tm="100000">
                                          <p:val>
                                            <p:strVal val="#ppt_x"/>
                                          </p:val>
                                        </p:tav>
                                      </p:tavLst>
                                    </p:anim>
                                    <p:anim calcmode="lin" valueType="num">
                                      <p:cBhvr>
                                        <p:cTn id="435" dur="1000" fill="hold"/>
                                        <p:tgtEl>
                                          <p:spTgt spid="8">
                                            <p:graphicEl>
                                              <a:dgm id="{8B3A0040-C9DB-42AF-9564-73185142F93D}"/>
                                            </p:graphicEl>
                                          </p:spTgt>
                                        </p:tgtEl>
                                        <p:attrNameLst>
                                          <p:attrName>ppt_y</p:attrName>
                                        </p:attrNameLst>
                                      </p:cBhvr>
                                      <p:tavLst>
                                        <p:tav tm="0">
                                          <p:val>
                                            <p:strVal val="#ppt_y+.1"/>
                                          </p:val>
                                        </p:tav>
                                        <p:tav tm="100000">
                                          <p:val>
                                            <p:strVal val="#ppt_y"/>
                                          </p:val>
                                        </p:tav>
                                      </p:tavLst>
                                    </p:anim>
                                  </p:childTnLst>
                                </p:cTn>
                              </p:par>
                              <p:par>
                                <p:cTn id="436" presetID="42" presetClass="entr" presetSubtype="0" fill="hold" grpId="6" nodeType="withEffect">
                                  <p:stCondLst>
                                    <p:cond delay="0"/>
                                  </p:stCondLst>
                                  <p:childTnLst>
                                    <p:set>
                                      <p:cBhvr>
                                        <p:cTn id="437" dur="1" fill="hold">
                                          <p:stCondLst>
                                            <p:cond delay="0"/>
                                          </p:stCondLst>
                                        </p:cTn>
                                        <p:tgtEl>
                                          <p:spTgt spid="8">
                                            <p:graphicEl>
                                              <a:dgm id="{E9954AFB-6EF9-4CC0-90F0-DD87AF917AAE}"/>
                                            </p:graphicEl>
                                          </p:spTgt>
                                        </p:tgtEl>
                                        <p:attrNameLst>
                                          <p:attrName>style.visibility</p:attrName>
                                        </p:attrNameLst>
                                      </p:cBhvr>
                                      <p:to>
                                        <p:strVal val="visible"/>
                                      </p:to>
                                    </p:set>
                                    <p:animEffect transition="in" filter="fade">
                                      <p:cBhvr>
                                        <p:cTn id="438" dur="1000"/>
                                        <p:tgtEl>
                                          <p:spTgt spid="8">
                                            <p:graphicEl>
                                              <a:dgm id="{E9954AFB-6EF9-4CC0-90F0-DD87AF917AAE}"/>
                                            </p:graphicEl>
                                          </p:spTgt>
                                        </p:tgtEl>
                                      </p:cBhvr>
                                    </p:animEffect>
                                    <p:anim calcmode="lin" valueType="num">
                                      <p:cBhvr>
                                        <p:cTn id="439" dur="1000" fill="hold"/>
                                        <p:tgtEl>
                                          <p:spTgt spid="8">
                                            <p:graphicEl>
                                              <a:dgm id="{E9954AFB-6EF9-4CC0-90F0-DD87AF917AAE}"/>
                                            </p:graphicEl>
                                          </p:spTgt>
                                        </p:tgtEl>
                                        <p:attrNameLst>
                                          <p:attrName>ppt_x</p:attrName>
                                        </p:attrNameLst>
                                      </p:cBhvr>
                                      <p:tavLst>
                                        <p:tav tm="0">
                                          <p:val>
                                            <p:strVal val="#ppt_x"/>
                                          </p:val>
                                        </p:tav>
                                        <p:tav tm="100000">
                                          <p:val>
                                            <p:strVal val="#ppt_x"/>
                                          </p:val>
                                        </p:tav>
                                      </p:tavLst>
                                    </p:anim>
                                    <p:anim calcmode="lin" valueType="num">
                                      <p:cBhvr>
                                        <p:cTn id="440" dur="1000" fill="hold"/>
                                        <p:tgtEl>
                                          <p:spTgt spid="8">
                                            <p:graphicEl>
                                              <a:dgm id="{E9954AFB-6EF9-4CC0-90F0-DD87AF917AAE}"/>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Sub>
          <a:bldDgm bld="one"/>
        </p:bldSub>
      </p:bldGraphic>
      <p:bldGraphic spid="8" grpId="1">
        <p:bldSub>
          <a:bldDgm bld="one"/>
        </p:bldSub>
      </p:bldGraphic>
      <p:bldGraphic spid="8" grpId="2">
        <p:bldSub>
          <a:bldDgm/>
        </p:bldSub>
      </p:bldGraphic>
      <p:bldGraphic spid="8" grpId="3">
        <p:bldSub>
          <a:bldDgm bld="one"/>
        </p:bldSub>
      </p:bldGraphic>
      <p:bldGraphic spid="8" grpId="4">
        <p:bldSub>
          <a:bldDgm bld="one"/>
        </p:bldSub>
      </p:bldGraphic>
      <p:bldGraphic spid="8" grpId="5">
        <p:bldSub>
          <a:bldDgm bld="one"/>
        </p:bldSub>
      </p:bldGraphic>
      <p:bldGraphic spid="8" grpId="6">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Agenda</a:t>
            </a:r>
          </a:p>
        </p:txBody>
      </p:sp>
      <p:sp>
        <p:nvSpPr>
          <p:cNvPr id="14" name="Content Placeholder 13"/>
          <p:cNvSpPr>
            <a:spLocks noGrp="1"/>
          </p:cNvSpPr>
          <p:nvPr>
            <p:ph idx="1"/>
          </p:nvPr>
        </p:nvSpPr>
        <p:spPr>
          <a:xfrm>
            <a:off x="1522413" y="2420888"/>
            <a:ext cx="9134391" cy="3598912"/>
          </a:xfrm>
        </p:spPr>
        <p:txBody>
          <a:bodyPr>
            <a:normAutofit/>
          </a:bodyPr>
          <a:lstStyle/>
          <a:p>
            <a:pPr marL="0" indent="0">
              <a:buNone/>
            </a:pPr>
            <a:r>
              <a:rPr lang="en-US" sz="2000" i="0" dirty="0">
                <a:effectLst/>
                <a:latin typeface="+mj-lt"/>
                <a:cs typeface="Mongolian Baiti" panose="03000500000000000000" pitchFamily="66" charset="0"/>
              </a:rPr>
              <a:t>Task is to generate key insights from month wise sales data for 2019, which will help the sales team of Kmart to take some key business decisions towards finetuning their sales strategy.</a:t>
            </a:r>
            <a:endParaRPr lang="en-US" sz="2000" dirty="0">
              <a:latin typeface="+mj-lt"/>
            </a:endParaRPr>
          </a:p>
        </p:txBody>
      </p:sp>
    </p:spTree>
    <p:extLst>
      <p:ext uri="{BB962C8B-B14F-4D97-AF65-F5344CB8AC3E}">
        <p14:creationId xmlns:p14="http://schemas.microsoft.com/office/powerpoint/2010/main" val="213913258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6DCCDD-CAF3-4240-BCD1-D645A36B6D89}"/>
              </a:ext>
            </a:extLst>
          </p:cNvPr>
          <p:cNvSpPr>
            <a:spLocks noGrp="1"/>
          </p:cNvSpPr>
          <p:nvPr>
            <p:ph type="title"/>
          </p:nvPr>
        </p:nvSpPr>
        <p:spPr/>
        <p:txBody>
          <a:bodyPr/>
          <a:lstStyle/>
          <a:p>
            <a:r>
              <a:rPr lang="en-IN" dirty="0"/>
              <a:t> Monthly Ordering Trend</a:t>
            </a:r>
            <a:br>
              <a:rPr lang="en-IN" dirty="0"/>
            </a:br>
            <a:endParaRPr lang="en-IN" dirty="0"/>
          </a:p>
        </p:txBody>
      </p:sp>
      <p:pic>
        <p:nvPicPr>
          <p:cNvPr id="8" name="Content Placeholder 7">
            <a:extLst>
              <a:ext uri="{FF2B5EF4-FFF2-40B4-BE49-F238E27FC236}">
                <a16:creationId xmlns:a16="http://schemas.microsoft.com/office/drawing/2014/main" id="{1221F5CA-17A9-42D7-8A4C-515D48693FE3}"/>
              </a:ext>
            </a:extLst>
          </p:cNvPr>
          <p:cNvPicPr>
            <a:picLocks noGrp="1" noChangeAspect="1"/>
          </p:cNvPicPr>
          <p:nvPr>
            <p:ph idx="1"/>
          </p:nvPr>
        </p:nvPicPr>
        <p:blipFill>
          <a:blip r:embed="rId2"/>
          <a:stretch>
            <a:fillRect/>
          </a:stretch>
        </p:blipFill>
        <p:spPr>
          <a:xfrm>
            <a:off x="1557908" y="1628800"/>
            <a:ext cx="8247374" cy="325219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10" name="Rectangle 9">
            <a:extLst>
              <a:ext uri="{FF2B5EF4-FFF2-40B4-BE49-F238E27FC236}">
                <a16:creationId xmlns:a16="http://schemas.microsoft.com/office/drawing/2014/main" id="{E114C0E2-8E7B-46A6-A2CE-4D04CF509598}"/>
              </a:ext>
            </a:extLst>
          </p:cNvPr>
          <p:cNvSpPr/>
          <p:nvPr/>
        </p:nvSpPr>
        <p:spPr>
          <a:xfrm>
            <a:off x="1341884" y="5445224"/>
            <a:ext cx="8784976" cy="914400"/>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a:p>
        </p:txBody>
      </p:sp>
      <p:sp>
        <p:nvSpPr>
          <p:cNvPr id="11" name="TextBox 10">
            <a:extLst>
              <a:ext uri="{FF2B5EF4-FFF2-40B4-BE49-F238E27FC236}">
                <a16:creationId xmlns:a16="http://schemas.microsoft.com/office/drawing/2014/main" id="{3ABC554D-7A6A-41EE-86D3-9F62FACB3F89}"/>
              </a:ext>
            </a:extLst>
          </p:cNvPr>
          <p:cNvSpPr txBox="1"/>
          <p:nvPr/>
        </p:nvSpPr>
        <p:spPr>
          <a:xfrm>
            <a:off x="1413892" y="5733256"/>
            <a:ext cx="8460431" cy="369332"/>
          </a:xfrm>
          <a:prstGeom prst="rect">
            <a:avLst/>
          </a:prstGeom>
          <a:noFill/>
        </p:spPr>
        <p:txBody>
          <a:bodyPr wrap="square" rtlCol="0">
            <a:spAutoFit/>
          </a:bodyPr>
          <a:lstStyle/>
          <a:p>
            <a:pPr marL="285750" indent="-285750">
              <a:buFont typeface="Wingdings" panose="05000000000000000000" pitchFamily="2" charset="2"/>
              <a:buChar char="q"/>
            </a:pPr>
            <a:r>
              <a:rPr lang="en-US" dirty="0"/>
              <a:t>Maximum sales in December, October , April and November during holiday season</a:t>
            </a:r>
            <a:endParaRPr lang="en-IN" dirty="0"/>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3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4892A-3127-43FA-963B-E930081D4023}"/>
              </a:ext>
            </a:extLst>
          </p:cNvPr>
          <p:cNvSpPr>
            <a:spLocks noGrp="1"/>
          </p:cNvSpPr>
          <p:nvPr>
            <p:ph type="title"/>
          </p:nvPr>
        </p:nvSpPr>
        <p:spPr>
          <a:xfrm>
            <a:off x="837829" y="381000"/>
            <a:ext cx="9828585" cy="1371600"/>
          </a:xfrm>
        </p:spPr>
        <p:txBody>
          <a:bodyPr/>
          <a:lstStyle/>
          <a:p>
            <a:r>
              <a:rPr lang="en-US" dirty="0"/>
              <a:t>Monthly Revenues </a:t>
            </a:r>
            <a:r>
              <a:rPr lang="en-US" sz="1800" dirty="0"/>
              <a:t>(in million dollars)</a:t>
            </a:r>
            <a:br>
              <a:rPr lang="en-US" dirty="0"/>
            </a:br>
            <a:endParaRPr lang="en-IN" dirty="0"/>
          </a:p>
        </p:txBody>
      </p:sp>
      <p:sp>
        <p:nvSpPr>
          <p:cNvPr id="3" name="Content Placeholder 2">
            <a:extLst>
              <a:ext uri="{FF2B5EF4-FFF2-40B4-BE49-F238E27FC236}">
                <a16:creationId xmlns:a16="http://schemas.microsoft.com/office/drawing/2014/main" id="{C324C11F-9DF0-462F-BEEE-F6E822319068}"/>
              </a:ext>
            </a:extLst>
          </p:cNvPr>
          <p:cNvSpPr>
            <a:spLocks noGrp="1"/>
          </p:cNvSpPr>
          <p:nvPr>
            <p:ph sz="half" idx="1"/>
          </p:nvPr>
        </p:nvSpPr>
        <p:spPr>
          <a:xfrm>
            <a:off x="837829" y="2924944"/>
            <a:ext cx="3384375" cy="2736304"/>
          </a:xfrm>
        </p:spPr>
        <p:txBody>
          <a:bodyPr>
            <a:normAutofit/>
          </a:bodyPr>
          <a:lstStyle/>
          <a:p>
            <a:r>
              <a:rPr lang="en-US" sz="1800" dirty="0"/>
              <a:t>Holiday seasons witnesses maximum sales, generating maximum revenue</a:t>
            </a:r>
          </a:p>
          <a:p>
            <a:pPr algn="l">
              <a:buFont typeface="Arial" panose="020B0604020202020204" pitchFamily="34" charset="0"/>
              <a:buChar char="•"/>
            </a:pPr>
            <a:r>
              <a:rPr lang="en-US" sz="1400" b="0" i="0" dirty="0">
                <a:effectLst/>
                <a:latin typeface="Helvetica Neue"/>
              </a:rPr>
              <a:t> Dec= $4,608,296</a:t>
            </a:r>
          </a:p>
          <a:p>
            <a:pPr algn="l">
              <a:buFont typeface="Arial" panose="020B0604020202020204" pitchFamily="34" charset="0"/>
              <a:buChar char="•"/>
            </a:pPr>
            <a:r>
              <a:rPr lang="en-US" sz="1400" b="0" i="0" dirty="0">
                <a:effectLst/>
                <a:latin typeface="Helvetica Neue"/>
              </a:rPr>
              <a:t> Oct= $3,734,778</a:t>
            </a:r>
          </a:p>
          <a:p>
            <a:pPr algn="l">
              <a:buFont typeface="Arial" panose="020B0604020202020204" pitchFamily="34" charset="0"/>
              <a:buChar char="•"/>
            </a:pPr>
            <a:r>
              <a:rPr lang="en-US" sz="1400" b="0" i="0" dirty="0">
                <a:effectLst/>
                <a:latin typeface="Helvetica Neue"/>
              </a:rPr>
              <a:t> Apr= $3,389,218</a:t>
            </a:r>
          </a:p>
          <a:p>
            <a:pPr algn="l">
              <a:buFont typeface="Arial" panose="020B0604020202020204" pitchFamily="34" charset="0"/>
              <a:buChar char="•"/>
            </a:pPr>
            <a:r>
              <a:rPr lang="en-US" sz="1400" b="0" i="0" dirty="0">
                <a:effectLst/>
                <a:latin typeface="Helvetica Neue"/>
              </a:rPr>
              <a:t> Nov= $3,197,875</a:t>
            </a:r>
          </a:p>
          <a:p>
            <a:endParaRPr lang="en-IN" sz="1800" dirty="0"/>
          </a:p>
        </p:txBody>
      </p:sp>
      <p:pic>
        <p:nvPicPr>
          <p:cNvPr id="11" name="Content Placeholder 10">
            <a:extLst>
              <a:ext uri="{FF2B5EF4-FFF2-40B4-BE49-F238E27FC236}">
                <a16:creationId xmlns:a16="http://schemas.microsoft.com/office/drawing/2014/main" id="{D2B4B285-4C21-4DCA-92E5-FDD1C0C293C8}"/>
              </a:ext>
            </a:extLst>
          </p:cNvPr>
          <p:cNvPicPr>
            <a:picLocks noGrp="1" noChangeAspect="1"/>
          </p:cNvPicPr>
          <p:nvPr>
            <p:ph sz="half" idx="2"/>
          </p:nvPr>
        </p:nvPicPr>
        <p:blipFill>
          <a:blip r:embed="rId4"/>
          <a:stretch>
            <a:fillRect/>
          </a:stretch>
        </p:blipFill>
        <p:spPr>
          <a:xfrm>
            <a:off x="3934172" y="1556792"/>
            <a:ext cx="7488832" cy="4920208"/>
          </a:xfrm>
          <a:prstGeom prst="roundRect">
            <a:avLst>
              <a:gd name="adj" fmla="val 8594"/>
            </a:avLst>
          </a:prstGeom>
          <a:solidFill>
            <a:srgbClr val="FFFFFF">
              <a:shade val="85000"/>
            </a:srgbClr>
          </a:solidFill>
          <a:ln>
            <a:noFill/>
          </a:ln>
          <a:effectLst>
            <a:reflection blurRad="12700" stA="38000" endPos="28000" dist="5000" dir="5400000" sy="-100000" algn="bl" rotWithShape="0"/>
            <a:softEdge rad="12700"/>
          </a:effectLst>
        </p:spPr>
      </p:pic>
    </p:spTree>
    <p:extLst>
      <p:ext uri="{BB962C8B-B14F-4D97-AF65-F5344CB8AC3E}">
        <p14:creationId xmlns:p14="http://schemas.microsoft.com/office/powerpoint/2010/main" val="141540564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781" y="381000"/>
            <a:ext cx="10260634" cy="887760"/>
          </a:xfrm>
        </p:spPr>
        <p:txBody>
          <a:bodyPr anchor="b">
            <a:normAutofit/>
          </a:bodyPr>
          <a:lstStyle/>
          <a:p>
            <a:r>
              <a:rPr lang="en-IN" dirty="0"/>
              <a:t>Highest  selling product</a:t>
            </a:r>
          </a:p>
        </p:txBody>
      </p:sp>
      <p:sp>
        <p:nvSpPr>
          <p:cNvPr id="10" name="Content Placeholder 2">
            <a:extLst>
              <a:ext uri="{FF2B5EF4-FFF2-40B4-BE49-F238E27FC236}">
                <a16:creationId xmlns:a16="http://schemas.microsoft.com/office/drawing/2014/main" id="{2111B55F-406B-473E-BEA5-CD8D57AB917D}"/>
              </a:ext>
            </a:extLst>
          </p:cNvPr>
          <p:cNvSpPr>
            <a:spLocks noGrp="1"/>
          </p:cNvSpPr>
          <p:nvPr>
            <p:ph sz="half" idx="1"/>
          </p:nvPr>
        </p:nvSpPr>
        <p:spPr>
          <a:xfrm>
            <a:off x="333773" y="1905000"/>
            <a:ext cx="3888431" cy="4131905"/>
          </a:xfrm>
        </p:spPr>
        <p:txBody>
          <a:bodyPr>
            <a:normAutofit/>
          </a:bodyPr>
          <a:lstStyle/>
          <a:p>
            <a:pPr algn="l">
              <a:buFont typeface="Arial" panose="020B0604020202020204" pitchFamily="34" charset="0"/>
              <a:buChar char="•"/>
            </a:pPr>
            <a:r>
              <a:rPr lang="en-US" sz="1500" b="0" i="0" dirty="0">
                <a:effectLst/>
                <a:latin typeface="Calibri Light" panose="020F0302020204030204" pitchFamily="34" charset="0"/>
                <a:cs typeface="Calibri Light" panose="020F0302020204030204" pitchFamily="34" charset="0"/>
              </a:rPr>
              <a:t>Top 5 Most sold items are </a:t>
            </a:r>
            <a:r>
              <a:rPr lang="en-US" sz="1500" b="1" i="0" dirty="0">
                <a:effectLst/>
                <a:latin typeface="Calibri Light" panose="020F0302020204030204" pitchFamily="34" charset="0"/>
                <a:cs typeface="Calibri Light" panose="020F0302020204030204" pitchFamily="34" charset="0"/>
              </a:rPr>
              <a:t>AAA Batteries (4-pack), AA Batteries (4-pack), USB-C Charging Cable</a:t>
            </a:r>
            <a:r>
              <a:rPr lang="en-US" sz="1500" b="0" i="0" dirty="0">
                <a:effectLst/>
                <a:latin typeface="Calibri Light" panose="020F0302020204030204" pitchFamily="34" charset="0"/>
                <a:cs typeface="Calibri Light" panose="020F0302020204030204" pitchFamily="34" charset="0"/>
              </a:rPr>
              <a:t> and </a:t>
            </a:r>
            <a:r>
              <a:rPr lang="en-US" sz="1500" b="1" i="0" dirty="0">
                <a:effectLst/>
                <a:latin typeface="Calibri Light" panose="020F0302020204030204" pitchFamily="34" charset="0"/>
                <a:cs typeface="Calibri Light" panose="020F0302020204030204" pitchFamily="34" charset="0"/>
              </a:rPr>
              <a:t>Lightning Charging Cable</a:t>
            </a:r>
            <a:endParaRPr lang="en-US" sz="1500" b="0" i="0" dirty="0">
              <a:effectLst/>
              <a:latin typeface="Calibri Light" panose="020F0302020204030204" pitchFamily="34" charset="0"/>
              <a:cs typeface="Calibri Light" panose="020F0302020204030204" pitchFamily="34" charset="0"/>
            </a:endParaRPr>
          </a:p>
          <a:p>
            <a:pPr algn="l">
              <a:buFont typeface="Arial" panose="020B0604020202020204" pitchFamily="34" charset="0"/>
              <a:buChar char="•"/>
            </a:pPr>
            <a:r>
              <a:rPr lang="en-US" sz="1500" b="0" i="0" dirty="0">
                <a:effectLst/>
                <a:latin typeface="Calibri Light" panose="020F0302020204030204" pitchFamily="34" charset="0"/>
                <a:cs typeface="Calibri Light" panose="020F0302020204030204" pitchFamily="34" charset="0"/>
              </a:rPr>
              <a:t>Standardization of port designs to USB-C and efficiency of this design, leading to Modern Appliances, Smartphones and gadgets using this design, resulting in the sales of the USB-C Charging Cable.</a:t>
            </a:r>
          </a:p>
          <a:p>
            <a:pPr algn="l">
              <a:buFont typeface="Arial" panose="020B0604020202020204" pitchFamily="34" charset="0"/>
              <a:buChar char="•"/>
            </a:pPr>
            <a:r>
              <a:rPr lang="en-US" sz="1500" b="0" i="0" dirty="0">
                <a:effectLst/>
                <a:latin typeface="Calibri Light" panose="020F0302020204030204" pitchFamily="34" charset="0"/>
                <a:cs typeface="Calibri Light" panose="020F0302020204030204" pitchFamily="34" charset="0"/>
              </a:rPr>
              <a:t>Apple ecosystem resulting in sales of </a:t>
            </a:r>
            <a:r>
              <a:rPr lang="en-US" sz="1500" b="1" i="0" dirty="0">
                <a:effectLst/>
                <a:latin typeface="Calibri Light" panose="020F0302020204030204" pitchFamily="34" charset="0"/>
                <a:cs typeface="Calibri Light" panose="020F0302020204030204" pitchFamily="34" charset="0"/>
              </a:rPr>
              <a:t>Lightning Charging Cable</a:t>
            </a:r>
            <a:endParaRPr lang="en-US" sz="1500" b="0" i="0" dirty="0">
              <a:effectLst/>
              <a:latin typeface="Calibri Light" panose="020F0302020204030204" pitchFamily="34" charset="0"/>
              <a:cs typeface="Calibri Light" panose="020F0302020204030204" pitchFamily="34" charset="0"/>
            </a:endParaRPr>
          </a:p>
          <a:p>
            <a:pPr marL="0" indent="0">
              <a:buNone/>
            </a:pPr>
            <a:endParaRPr lang="en-US" dirty="0"/>
          </a:p>
        </p:txBody>
      </p:sp>
      <p:pic>
        <p:nvPicPr>
          <p:cNvPr id="5" name="Picture 4">
            <a:extLst>
              <a:ext uri="{FF2B5EF4-FFF2-40B4-BE49-F238E27FC236}">
                <a16:creationId xmlns:a16="http://schemas.microsoft.com/office/drawing/2014/main" id="{88DC9F49-75DA-4F9B-B602-20D82EC6672F}"/>
              </a:ext>
            </a:extLst>
          </p:cNvPr>
          <p:cNvPicPr>
            <a:picLocks noChangeAspect="1"/>
          </p:cNvPicPr>
          <p:nvPr/>
        </p:nvPicPr>
        <p:blipFill rotWithShape="1">
          <a:blip r:embed="rId2"/>
          <a:srcRect l="1770" r="6195"/>
          <a:stretch/>
        </p:blipFill>
        <p:spPr>
          <a:xfrm>
            <a:off x="4294212" y="1268760"/>
            <a:ext cx="7488832" cy="5208240"/>
          </a:xfrm>
          <a:prstGeom prst="rect">
            <a:avLst/>
          </a:prstGeom>
          <a:ln>
            <a:noFill/>
          </a:ln>
          <a:effectLst>
            <a:softEdge rad="112500"/>
          </a:effectLst>
        </p:spPr>
      </p:pic>
    </p:spTree>
    <p:extLst>
      <p:ext uri="{BB962C8B-B14F-4D97-AF65-F5344CB8AC3E}">
        <p14:creationId xmlns:p14="http://schemas.microsoft.com/office/powerpoint/2010/main" val="247816014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sharpenSoften amoun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21805" y="381000"/>
            <a:ext cx="10044610" cy="959768"/>
          </a:xfrm>
        </p:spPr>
        <p:txBody>
          <a:bodyPr/>
          <a:lstStyle/>
          <a:p>
            <a:r>
              <a:rPr lang="en-US" dirty="0"/>
              <a:t>Average Ordered Quantity </a:t>
            </a:r>
          </a:p>
        </p:txBody>
      </p:sp>
      <p:pic>
        <p:nvPicPr>
          <p:cNvPr id="13" name="Picture 12">
            <a:extLst>
              <a:ext uri="{FF2B5EF4-FFF2-40B4-BE49-F238E27FC236}">
                <a16:creationId xmlns:a16="http://schemas.microsoft.com/office/drawing/2014/main" id="{63513031-9126-4CED-8210-1A949F5B7846}"/>
              </a:ext>
            </a:extLst>
          </p:cNvPr>
          <p:cNvPicPr>
            <a:picLocks noChangeAspect="1"/>
          </p:cNvPicPr>
          <p:nvPr/>
        </p:nvPicPr>
        <p:blipFill>
          <a:blip r:embed="rId4"/>
          <a:stretch>
            <a:fillRect/>
          </a:stretch>
        </p:blipFill>
        <p:spPr>
          <a:xfrm>
            <a:off x="4726260" y="1628800"/>
            <a:ext cx="6700639" cy="4608512"/>
          </a:xfrm>
          <a:prstGeom prst="rect">
            <a:avLst/>
          </a:prstGeom>
          <a:effectLst>
            <a:glow rad="127000">
              <a:schemeClr val="accent1">
                <a:alpha val="9000"/>
              </a:schemeClr>
            </a:glow>
            <a:outerShdw blurRad="50800" dist="38100" dir="2700000" algn="tl" rotWithShape="0">
              <a:prstClr val="black">
                <a:alpha val="0"/>
              </a:prstClr>
            </a:outerShdw>
            <a:reflection stA="0" endPos="65000" dist="50800" dir="5400000" sy="-100000" algn="bl" rotWithShape="0"/>
            <a:softEdge rad="203200"/>
          </a:effectLst>
        </p:spPr>
      </p:pic>
      <p:sp>
        <p:nvSpPr>
          <p:cNvPr id="16" name="TextBox 15">
            <a:extLst>
              <a:ext uri="{FF2B5EF4-FFF2-40B4-BE49-F238E27FC236}">
                <a16:creationId xmlns:a16="http://schemas.microsoft.com/office/drawing/2014/main" id="{372E672D-0564-4FAB-A911-9ADA0C7CF554}"/>
              </a:ext>
            </a:extLst>
          </p:cNvPr>
          <p:cNvSpPr txBox="1"/>
          <p:nvPr/>
        </p:nvSpPr>
        <p:spPr>
          <a:xfrm>
            <a:off x="189756" y="2967335"/>
            <a:ext cx="4536504" cy="923330"/>
          </a:xfrm>
          <a:prstGeom prst="rect">
            <a:avLst/>
          </a:prstGeom>
          <a:noFill/>
        </p:spPr>
        <p:txBody>
          <a:bodyPr wrap="square">
            <a:spAutoFit/>
          </a:bodyPr>
          <a:lstStyle/>
          <a:p>
            <a:pPr marL="285750" indent="-285750">
              <a:buFont typeface="Arial" panose="020B0604020202020204" pitchFamily="34" charset="0"/>
              <a:buChar char="•"/>
            </a:pPr>
            <a:r>
              <a:rPr lang="en-US" b="1" i="0" dirty="0">
                <a:effectLst/>
                <a:latin typeface="Calibri Light" panose="020F0302020204030204" pitchFamily="34" charset="0"/>
                <a:cs typeface="Calibri Light" panose="020F0302020204030204" pitchFamily="34" charset="0"/>
              </a:rPr>
              <a:t>90.6%</a:t>
            </a:r>
            <a:r>
              <a:rPr lang="en-US" b="0" i="0" dirty="0">
                <a:effectLst/>
                <a:latin typeface="Calibri Light" panose="020F0302020204030204" pitchFamily="34" charset="0"/>
                <a:cs typeface="Calibri Light" panose="020F0302020204030204" pitchFamily="34" charset="0"/>
              </a:rPr>
              <a:t> Orders placed for </a:t>
            </a:r>
            <a:r>
              <a:rPr lang="en-US" b="1" i="0" dirty="0">
                <a:effectLst/>
                <a:latin typeface="Calibri Light" panose="020F0302020204030204" pitchFamily="34" charset="0"/>
                <a:cs typeface="Calibri Light" panose="020F0302020204030204" pitchFamily="34" charset="0"/>
              </a:rPr>
              <a:t>1unit quantity</a:t>
            </a:r>
            <a:r>
              <a:rPr lang="en-US" b="0" i="0" dirty="0">
                <a:effectLst/>
                <a:latin typeface="Calibri Light" panose="020F0302020204030204" pitchFamily="34" charset="0"/>
                <a:cs typeface="Calibri Light" panose="020F0302020204030204" pitchFamily="34" charset="0"/>
              </a:rPr>
              <a:t> and </a:t>
            </a:r>
            <a:r>
              <a:rPr lang="en-US" b="1" i="0" dirty="0">
                <a:effectLst/>
                <a:latin typeface="Calibri Light" panose="020F0302020204030204" pitchFamily="34" charset="0"/>
                <a:cs typeface="Calibri Light" panose="020F0302020204030204" pitchFamily="34" charset="0"/>
              </a:rPr>
              <a:t>7.2%</a:t>
            </a:r>
            <a:r>
              <a:rPr lang="en-US" b="0" i="0" dirty="0">
                <a:effectLst/>
                <a:latin typeface="Calibri Light" panose="020F0302020204030204" pitchFamily="34" charset="0"/>
                <a:cs typeface="Calibri Light" panose="020F0302020204030204" pitchFamily="34" charset="0"/>
              </a:rPr>
              <a:t> orders are placed for </a:t>
            </a:r>
            <a:r>
              <a:rPr lang="en-US" i="0" dirty="0">
                <a:effectLst/>
                <a:latin typeface="Calibri Light" panose="020F0302020204030204" pitchFamily="34" charset="0"/>
                <a:cs typeface="Calibri Light" panose="020F0302020204030204" pitchFamily="34" charset="0"/>
              </a:rPr>
              <a:t>2 u</a:t>
            </a:r>
            <a:r>
              <a:rPr lang="en-US" b="1" i="0" dirty="0">
                <a:effectLst/>
                <a:latin typeface="Calibri Light" panose="020F0302020204030204" pitchFamily="34" charset="0"/>
                <a:cs typeface="Calibri Light" panose="020F0302020204030204" pitchFamily="34" charset="0"/>
              </a:rPr>
              <a:t>n</a:t>
            </a:r>
            <a:r>
              <a:rPr lang="en-US" i="0" dirty="0">
                <a:effectLst/>
                <a:latin typeface="Calibri Light" panose="020F0302020204030204" pitchFamily="34" charset="0"/>
                <a:cs typeface="Calibri Light" panose="020F0302020204030204" pitchFamily="34" charset="0"/>
              </a:rPr>
              <a:t>its quantity</a:t>
            </a:r>
          </a:p>
        </p:txBody>
      </p:sp>
    </p:spTree>
    <p:extLst>
      <p:ext uri="{BB962C8B-B14F-4D97-AF65-F5344CB8AC3E}">
        <p14:creationId xmlns:p14="http://schemas.microsoft.com/office/powerpoint/2010/main" val="259050665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4144" y="-891480"/>
            <a:ext cx="8424936" cy="2304256"/>
          </a:xfrm>
        </p:spPr>
        <p:txBody>
          <a:bodyPr/>
          <a:lstStyle/>
          <a:p>
            <a:r>
              <a:rPr lang="en-IN" b="1" i="0" dirty="0">
                <a:solidFill>
                  <a:srgbClr val="000000"/>
                </a:solidFill>
                <a:effectLst/>
              </a:rPr>
              <a:t> </a:t>
            </a:r>
            <a:r>
              <a:rPr lang="en-IN" b="1" i="0" dirty="0">
                <a:effectLst/>
              </a:rPr>
              <a:t>Most Single-unit Sold Product</a:t>
            </a:r>
            <a:br>
              <a:rPr lang="en-IN" b="1" i="0" dirty="0">
                <a:solidFill>
                  <a:srgbClr val="000000"/>
                </a:solidFill>
                <a:effectLst/>
              </a:rPr>
            </a:br>
            <a:endParaRPr lang="en-US" dirty="0"/>
          </a:p>
        </p:txBody>
      </p:sp>
      <p:pic>
        <p:nvPicPr>
          <p:cNvPr id="10" name="Content Placeholder 9">
            <a:extLst>
              <a:ext uri="{FF2B5EF4-FFF2-40B4-BE49-F238E27FC236}">
                <a16:creationId xmlns:a16="http://schemas.microsoft.com/office/drawing/2014/main" id="{FCCC6AE9-F9B2-4EAE-A532-D2118D1EB908}"/>
              </a:ext>
            </a:extLst>
          </p:cNvPr>
          <p:cNvPicPr>
            <a:picLocks noGrp="1" noChangeAspect="1"/>
          </p:cNvPicPr>
          <p:nvPr>
            <p:ph idx="1"/>
          </p:nvPr>
        </p:nvPicPr>
        <p:blipFill>
          <a:blip r:embed="rId2"/>
          <a:stretch>
            <a:fillRect/>
          </a:stretch>
        </p:blipFill>
        <p:spPr>
          <a:xfrm>
            <a:off x="4438228" y="1268760"/>
            <a:ext cx="7488833" cy="51845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a:extLst>
              <a:ext uri="{FF2B5EF4-FFF2-40B4-BE49-F238E27FC236}">
                <a16:creationId xmlns:a16="http://schemas.microsoft.com/office/drawing/2014/main" id="{AFCCE920-472E-4522-BC98-40D1652252E4}"/>
              </a:ext>
            </a:extLst>
          </p:cNvPr>
          <p:cNvPicPr>
            <a:picLocks noChangeAspect="1"/>
          </p:cNvPicPr>
          <p:nvPr/>
        </p:nvPicPr>
        <p:blipFill rotWithShape="1">
          <a:blip r:embed="rId3"/>
          <a:srcRect l="3025"/>
          <a:stretch/>
        </p:blipFill>
        <p:spPr>
          <a:xfrm>
            <a:off x="279137" y="1844824"/>
            <a:ext cx="3707338" cy="3312368"/>
          </a:xfrm>
          <a:prstGeom prst="rect">
            <a:avLst/>
          </a:prstGeom>
          <a:ln>
            <a:noFill/>
          </a:ln>
          <a:effectLst>
            <a:softEdge rad="112500"/>
          </a:effectLst>
        </p:spPr>
      </p:pic>
    </p:spTree>
    <p:extLst>
      <p:ext uri="{BB962C8B-B14F-4D97-AF65-F5344CB8AC3E}">
        <p14:creationId xmlns:p14="http://schemas.microsoft.com/office/powerpoint/2010/main" val="268142505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796" y="35363"/>
            <a:ext cx="10188626" cy="1031776"/>
          </a:xfrm>
        </p:spPr>
        <p:txBody>
          <a:bodyPr>
            <a:normAutofit fontScale="90000"/>
          </a:bodyPr>
          <a:lstStyle/>
          <a:p>
            <a:br>
              <a:rPr lang="en-US" dirty="0"/>
            </a:br>
            <a:r>
              <a:rPr lang="en-US" dirty="0"/>
              <a:t>Average Revenue per Order (in dollars)</a:t>
            </a:r>
          </a:p>
        </p:txBody>
      </p:sp>
      <p:sp>
        <p:nvSpPr>
          <p:cNvPr id="3" name="Content Placeholder 2"/>
          <p:cNvSpPr>
            <a:spLocks noGrp="1"/>
          </p:cNvSpPr>
          <p:nvPr>
            <p:ph sz="half" idx="1"/>
          </p:nvPr>
        </p:nvSpPr>
        <p:spPr>
          <a:xfrm>
            <a:off x="403814" y="2348880"/>
            <a:ext cx="6192688" cy="3024336"/>
          </a:xfrm>
        </p:spPr>
        <p:txBody>
          <a:bodyPr>
            <a:noAutofit/>
          </a:bodyPr>
          <a:lstStyle/>
          <a:p>
            <a:r>
              <a:rPr lang="en-US" sz="1800" dirty="0"/>
              <a:t>Average revenue per Order is $182.69</a:t>
            </a:r>
          </a:p>
          <a:p>
            <a:r>
              <a:rPr lang="en-US" sz="1800" dirty="0"/>
              <a:t>50% orders placed are worth $14.95</a:t>
            </a:r>
          </a:p>
          <a:p>
            <a:r>
              <a:rPr lang="en-US" sz="1800" dirty="0"/>
              <a:t>50% orders comprises of small orders for low-priced items</a:t>
            </a:r>
            <a:br>
              <a:rPr lang="en-US" sz="1800" dirty="0"/>
            </a:br>
            <a:endParaRPr lang="en-US" sz="1800" dirty="0"/>
          </a:p>
        </p:txBody>
      </p:sp>
      <p:graphicFrame>
        <p:nvGraphicFramePr>
          <p:cNvPr id="10" name="Table 10">
            <a:extLst>
              <a:ext uri="{FF2B5EF4-FFF2-40B4-BE49-F238E27FC236}">
                <a16:creationId xmlns:a16="http://schemas.microsoft.com/office/drawing/2014/main" id="{43CD47ED-4E17-41F2-9FD2-95F695DFCA82}"/>
              </a:ext>
            </a:extLst>
          </p:cNvPr>
          <p:cNvGraphicFramePr>
            <a:graphicFrameLocks noGrp="1"/>
          </p:cNvGraphicFramePr>
          <p:nvPr>
            <p:extLst>
              <p:ext uri="{D42A27DB-BD31-4B8C-83A1-F6EECF244321}">
                <p14:modId xmlns:p14="http://schemas.microsoft.com/office/powerpoint/2010/main" val="495545458"/>
              </p:ext>
            </p:extLst>
          </p:nvPr>
        </p:nvGraphicFramePr>
        <p:xfrm>
          <a:off x="6598468" y="1628800"/>
          <a:ext cx="4608512" cy="4248471"/>
        </p:xfrm>
        <a:graphic>
          <a:graphicData uri="http://schemas.openxmlformats.org/drawingml/2006/table">
            <a:tbl>
              <a:tblPr firstRow="1" bandRow="1">
                <a:tableStyleId>{9D7B26C5-4107-4FEC-AEDC-1716B250A1EF}</a:tableStyleId>
              </a:tblPr>
              <a:tblGrid>
                <a:gridCol w="2304256">
                  <a:extLst>
                    <a:ext uri="{9D8B030D-6E8A-4147-A177-3AD203B41FA5}">
                      <a16:colId xmlns:a16="http://schemas.microsoft.com/office/drawing/2014/main" val="1360417833"/>
                    </a:ext>
                  </a:extLst>
                </a:gridCol>
                <a:gridCol w="2304256">
                  <a:extLst>
                    <a:ext uri="{9D8B030D-6E8A-4147-A177-3AD203B41FA5}">
                      <a16:colId xmlns:a16="http://schemas.microsoft.com/office/drawing/2014/main" val="2948278397"/>
                    </a:ext>
                  </a:extLst>
                </a:gridCol>
              </a:tblGrid>
              <a:tr h="558543">
                <a:tc>
                  <a:txBody>
                    <a:bodyPr/>
                    <a:lstStyle/>
                    <a:p>
                      <a:pPr algn="ctr" fontAlgn="b"/>
                      <a:r>
                        <a:rPr lang="en-IN" sz="2400" b="1" u="none" strike="noStrike" dirty="0">
                          <a:solidFill>
                            <a:schemeClr val="tx1"/>
                          </a:solidFill>
                          <a:effectLst/>
                        </a:rPr>
                        <a:t>Statistics</a:t>
                      </a:r>
                      <a:endParaRPr lang="en-IN" sz="2400" b="1" i="0" u="none" strike="noStrike" dirty="0">
                        <a:solidFill>
                          <a:schemeClr val="tx1"/>
                        </a:solidFill>
                        <a:effectLst/>
                        <a:latin typeface="Arial Nova" panose="020B0504020202020204" pitchFamily="34" charset="0"/>
                        <a:cs typeface="Calibri Light" panose="020F0302020204030204" pitchFamily="34" charset="0"/>
                      </a:endParaRPr>
                    </a:p>
                  </a:txBody>
                  <a:tcPr marL="9525" marR="9525" marT="9525" marB="0" anchor="b"/>
                </a:tc>
                <a:tc>
                  <a:txBody>
                    <a:bodyPr/>
                    <a:lstStyle/>
                    <a:p>
                      <a:pPr algn="ctr" fontAlgn="ctr"/>
                      <a:r>
                        <a:rPr lang="en-IN" sz="2400" b="1" u="none" strike="noStrike" dirty="0">
                          <a:solidFill>
                            <a:schemeClr val="tx1"/>
                          </a:solidFill>
                          <a:effectLst/>
                        </a:rPr>
                        <a:t>Revenue</a:t>
                      </a:r>
                      <a:endParaRPr lang="en-IN" sz="2400" b="1" i="0" u="none" strike="noStrike" dirty="0">
                        <a:solidFill>
                          <a:schemeClr val="tx1"/>
                        </a:solidFill>
                        <a:effectLst/>
                        <a:latin typeface="Arial Nova" panose="020B0504020202020204" pitchFamily="34" charset="0"/>
                        <a:cs typeface="Calibri Light" panose="020F0302020204030204" pitchFamily="34" charset="0"/>
                      </a:endParaRPr>
                    </a:p>
                  </a:txBody>
                  <a:tcPr marL="9525" marR="9525" marT="9525" marB="0" anchor="ctr"/>
                </a:tc>
                <a:extLst>
                  <a:ext uri="{0D108BD9-81ED-4DB2-BD59-A6C34878D82A}">
                    <a16:rowId xmlns:a16="http://schemas.microsoft.com/office/drawing/2014/main" val="4093977071"/>
                  </a:ext>
                </a:extLst>
              </a:tr>
              <a:tr h="461241">
                <a:tc>
                  <a:txBody>
                    <a:bodyPr/>
                    <a:lstStyle/>
                    <a:p>
                      <a:pPr algn="ctr" fontAlgn="b"/>
                      <a:r>
                        <a:rPr lang="en-IN" sz="1800" b="0" u="none" strike="noStrike" dirty="0">
                          <a:solidFill>
                            <a:schemeClr val="tx1"/>
                          </a:solidFill>
                          <a:effectLst/>
                        </a:rPr>
                        <a:t>count</a:t>
                      </a:r>
                      <a:endParaRPr lang="en-IN" sz="18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tc>
                  <a:txBody>
                    <a:bodyPr/>
                    <a:lstStyle/>
                    <a:p>
                      <a:pPr algn="ctr" fontAlgn="b"/>
                      <a:r>
                        <a:rPr lang="en-IN" sz="1600" b="0" u="none" strike="noStrike" dirty="0">
                          <a:solidFill>
                            <a:schemeClr val="tx1"/>
                          </a:solidFill>
                          <a:effectLst/>
                        </a:rPr>
                        <a:t>178437.0000</a:t>
                      </a:r>
                      <a:endParaRPr lang="en-IN" sz="16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lnB w="12700" cap="flat" cmpd="sng" algn="ctr">
                      <a:noFill/>
                      <a:prstDash val="solid"/>
                      <a:round/>
                      <a:headEnd type="none" w="med" len="med"/>
                      <a:tailEnd type="none" w="med" len="med"/>
                    </a:lnB>
                  </a:tcPr>
                </a:tc>
                <a:extLst>
                  <a:ext uri="{0D108BD9-81ED-4DB2-BD59-A6C34878D82A}">
                    <a16:rowId xmlns:a16="http://schemas.microsoft.com/office/drawing/2014/main" val="4155701631"/>
                  </a:ext>
                </a:extLst>
              </a:tr>
              <a:tr h="461241">
                <a:tc>
                  <a:txBody>
                    <a:bodyPr/>
                    <a:lstStyle/>
                    <a:p>
                      <a:pPr algn="ctr" fontAlgn="b"/>
                      <a:r>
                        <a:rPr lang="en-IN" sz="1800" b="0" u="none" strike="noStrike" dirty="0">
                          <a:solidFill>
                            <a:schemeClr val="tx1"/>
                          </a:solidFill>
                          <a:effectLst/>
                        </a:rPr>
                        <a:t>mean</a:t>
                      </a:r>
                      <a:endParaRPr lang="en-IN" sz="18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lnR w="12700" cap="flat" cmpd="sng" algn="ctr">
                      <a:noFill/>
                      <a:prstDash val="solid"/>
                      <a:round/>
                      <a:headEnd type="none" w="med" len="med"/>
                      <a:tailEnd type="none" w="med" len="med"/>
                    </a:lnR>
                  </a:tcPr>
                </a:tc>
                <a:tc>
                  <a:txBody>
                    <a:bodyPr/>
                    <a:lstStyle/>
                    <a:p>
                      <a:pPr algn="ctr" fontAlgn="b"/>
                      <a:r>
                        <a:rPr lang="en-IN" sz="1600" b="0" u="none" strike="noStrike" dirty="0">
                          <a:solidFill>
                            <a:schemeClr val="tx1"/>
                          </a:solidFill>
                          <a:effectLst/>
                        </a:rPr>
                        <a:t>182.6899</a:t>
                      </a:r>
                      <a:endParaRPr lang="en-IN" sz="16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cell3D prstMaterial="dkEdge">
                      <a:bevel prst="relaxedInset"/>
                      <a:lightRig rig="flood" dir="t"/>
                    </a:cell3D>
                  </a:tcPr>
                </a:tc>
                <a:extLst>
                  <a:ext uri="{0D108BD9-81ED-4DB2-BD59-A6C34878D82A}">
                    <a16:rowId xmlns:a16="http://schemas.microsoft.com/office/drawing/2014/main" val="1701958050"/>
                  </a:ext>
                </a:extLst>
              </a:tr>
              <a:tr h="461241">
                <a:tc>
                  <a:txBody>
                    <a:bodyPr/>
                    <a:lstStyle/>
                    <a:p>
                      <a:pPr algn="ctr" fontAlgn="b"/>
                      <a:r>
                        <a:rPr lang="en-IN" sz="1800" b="0" u="none" strike="noStrike" dirty="0">
                          <a:solidFill>
                            <a:schemeClr val="tx1"/>
                          </a:solidFill>
                          <a:effectLst/>
                        </a:rPr>
                        <a:t>std</a:t>
                      </a:r>
                      <a:endParaRPr lang="en-IN" sz="18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tc>
                  <a:txBody>
                    <a:bodyPr/>
                    <a:lstStyle/>
                    <a:p>
                      <a:pPr algn="ctr" fontAlgn="b"/>
                      <a:r>
                        <a:rPr lang="en-IN" sz="1600" b="0" u="none" strike="noStrike" dirty="0">
                          <a:solidFill>
                            <a:schemeClr val="tx1"/>
                          </a:solidFill>
                          <a:effectLst/>
                        </a:rPr>
                        <a:t>328.4983</a:t>
                      </a:r>
                      <a:endParaRPr lang="en-IN" sz="16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lnT w="12700" cap="flat" cmpd="sng" algn="ctr">
                      <a:noFill/>
                      <a:prstDash val="solid"/>
                      <a:round/>
                      <a:headEnd type="none" w="med" len="med"/>
                      <a:tailEnd type="none" w="med" len="med"/>
                    </a:lnT>
                  </a:tcPr>
                </a:tc>
                <a:extLst>
                  <a:ext uri="{0D108BD9-81ED-4DB2-BD59-A6C34878D82A}">
                    <a16:rowId xmlns:a16="http://schemas.microsoft.com/office/drawing/2014/main" val="3213395304"/>
                  </a:ext>
                </a:extLst>
              </a:tr>
              <a:tr h="461241">
                <a:tc>
                  <a:txBody>
                    <a:bodyPr/>
                    <a:lstStyle/>
                    <a:p>
                      <a:pPr algn="ctr" fontAlgn="b"/>
                      <a:r>
                        <a:rPr lang="en-IN" sz="1800" b="0" u="none" strike="noStrike" dirty="0">
                          <a:solidFill>
                            <a:schemeClr val="tx1"/>
                          </a:solidFill>
                          <a:effectLst/>
                        </a:rPr>
                        <a:t>min</a:t>
                      </a:r>
                      <a:endParaRPr lang="en-IN" sz="18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tc>
                  <a:txBody>
                    <a:bodyPr/>
                    <a:lstStyle/>
                    <a:p>
                      <a:pPr algn="ctr" fontAlgn="b"/>
                      <a:r>
                        <a:rPr lang="en-IN" sz="1600" b="0" u="none" strike="noStrike" dirty="0">
                          <a:solidFill>
                            <a:schemeClr val="tx1"/>
                          </a:solidFill>
                          <a:effectLst/>
                        </a:rPr>
                        <a:t>2.9900</a:t>
                      </a:r>
                      <a:endParaRPr lang="en-IN" sz="16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extLst>
                  <a:ext uri="{0D108BD9-81ED-4DB2-BD59-A6C34878D82A}">
                    <a16:rowId xmlns:a16="http://schemas.microsoft.com/office/drawing/2014/main" val="3024121458"/>
                  </a:ext>
                </a:extLst>
              </a:tr>
              <a:tr h="461241">
                <a:tc>
                  <a:txBody>
                    <a:bodyPr/>
                    <a:lstStyle/>
                    <a:p>
                      <a:pPr algn="ctr" fontAlgn="b"/>
                      <a:r>
                        <a:rPr lang="en-IN" sz="1800" b="0" u="none" strike="noStrike" dirty="0">
                          <a:solidFill>
                            <a:schemeClr val="tx1"/>
                          </a:solidFill>
                          <a:effectLst/>
                        </a:rPr>
                        <a:t>25%</a:t>
                      </a:r>
                      <a:endParaRPr lang="en-IN" sz="18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tc>
                  <a:txBody>
                    <a:bodyPr/>
                    <a:lstStyle/>
                    <a:p>
                      <a:pPr algn="ctr" fontAlgn="b"/>
                      <a:r>
                        <a:rPr lang="en-IN" sz="1600" b="0" u="none" strike="noStrike" dirty="0">
                          <a:solidFill>
                            <a:schemeClr val="tx1"/>
                          </a:solidFill>
                          <a:effectLst/>
                        </a:rPr>
                        <a:t>11.9500</a:t>
                      </a:r>
                      <a:endParaRPr lang="en-IN" sz="16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extLst>
                  <a:ext uri="{0D108BD9-81ED-4DB2-BD59-A6C34878D82A}">
                    <a16:rowId xmlns:a16="http://schemas.microsoft.com/office/drawing/2014/main" val="2866173703"/>
                  </a:ext>
                </a:extLst>
              </a:tr>
              <a:tr h="461241">
                <a:tc>
                  <a:txBody>
                    <a:bodyPr/>
                    <a:lstStyle/>
                    <a:p>
                      <a:pPr algn="ctr" fontAlgn="b"/>
                      <a:r>
                        <a:rPr lang="en-IN" sz="1800" b="0" u="none" strike="noStrike" dirty="0">
                          <a:solidFill>
                            <a:schemeClr val="tx1"/>
                          </a:solidFill>
                          <a:effectLst/>
                        </a:rPr>
                        <a:t>50%</a:t>
                      </a:r>
                      <a:endParaRPr lang="en-IN" sz="18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tc>
                  <a:txBody>
                    <a:bodyPr/>
                    <a:lstStyle/>
                    <a:p>
                      <a:pPr algn="ctr" fontAlgn="b"/>
                      <a:r>
                        <a:rPr lang="en-IN" sz="1600" b="0" u="none" strike="noStrike" dirty="0">
                          <a:solidFill>
                            <a:schemeClr val="tx1"/>
                          </a:solidFill>
                          <a:effectLst/>
                        </a:rPr>
                        <a:t>14.9500</a:t>
                      </a:r>
                      <a:endParaRPr lang="en-IN" sz="16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extLst>
                  <a:ext uri="{0D108BD9-81ED-4DB2-BD59-A6C34878D82A}">
                    <a16:rowId xmlns:a16="http://schemas.microsoft.com/office/drawing/2014/main" val="2086660624"/>
                  </a:ext>
                </a:extLst>
              </a:tr>
              <a:tr h="461241">
                <a:tc>
                  <a:txBody>
                    <a:bodyPr/>
                    <a:lstStyle/>
                    <a:p>
                      <a:pPr algn="ctr" fontAlgn="b"/>
                      <a:r>
                        <a:rPr lang="en-IN" sz="1800" b="0" u="none" strike="noStrike" dirty="0">
                          <a:solidFill>
                            <a:schemeClr val="tx1"/>
                          </a:solidFill>
                          <a:effectLst/>
                        </a:rPr>
                        <a:t>75%</a:t>
                      </a:r>
                      <a:endParaRPr lang="en-IN" sz="18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tc>
                  <a:txBody>
                    <a:bodyPr/>
                    <a:lstStyle/>
                    <a:p>
                      <a:pPr algn="ctr" fontAlgn="b"/>
                      <a:r>
                        <a:rPr lang="en-IN" sz="1600" b="0" u="none" strike="noStrike" dirty="0">
                          <a:solidFill>
                            <a:schemeClr val="tx1"/>
                          </a:solidFill>
                          <a:effectLst/>
                        </a:rPr>
                        <a:t>150.0000</a:t>
                      </a:r>
                      <a:endParaRPr lang="en-IN" sz="16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extLst>
                  <a:ext uri="{0D108BD9-81ED-4DB2-BD59-A6C34878D82A}">
                    <a16:rowId xmlns:a16="http://schemas.microsoft.com/office/drawing/2014/main" val="2806722708"/>
                  </a:ext>
                </a:extLst>
              </a:tr>
              <a:tr h="461241">
                <a:tc>
                  <a:txBody>
                    <a:bodyPr/>
                    <a:lstStyle/>
                    <a:p>
                      <a:pPr algn="ctr" fontAlgn="b"/>
                      <a:r>
                        <a:rPr lang="en-IN" sz="1800" b="0" u="none" strike="noStrike" dirty="0">
                          <a:solidFill>
                            <a:schemeClr val="tx1"/>
                          </a:solidFill>
                          <a:effectLst/>
                        </a:rPr>
                        <a:t>max</a:t>
                      </a:r>
                      <a:endParaRPr lang="en-IN" sz="18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tc>
                  <a:txBody>
                    <a:bodyPr/>
                    <a:lstStyle/>
                    <a:p>
                      <a:pPr algn="ctr" fontAlgn="b"/>
                      <a:r>
                        <a:rPr lang="en-IN" sz="1600" b="0" u="none" strike="noStrike" dirty="0">
                          <a:solidFill>
                            <a:schemeClr val="tx1"/>
                          </a:solidFill>
                          <a:effectLst/>
                        </a:rPr>
                        <a:t>3400.0000</a:t>
                      </a:r>
                      <a:endParaRPr lang="en-IN" sz="1600" b="0" i="0" u="none" strike="noStrike" dirty="0">
                        <a:solidFill>
                          <a:schemeClr val="tx1"/>
                        </a:solidFill>
                        <a:effectLst/>
                        <a:latin typeface="Calibri Light" panose="020F0302020204030204" pitchFamily="34" charset="0"/>
                        <a:cs typeface="Calibri Light" panose="020F0302020204030204" pitchFamily="34" charset="0"/>
                      </a:endParaRPr>
                    </a:p>
                  </a:txBody>
                  <a:tcPr marL="9525" marR="9525" marT="9525" marB="0" anchor="b"/>
                </a:tc>
                <a:extLst>
                  <a:ext uri="{0D108BD9-81ED-4DB2-BD59-A6C34878D82A}">
                    <a16:rowId xmlns:a16="http://schemas.microsoft.com/office/drawing/2014/main" val="291241173"/>
                  </a:ext>
                </a:extLst>
              </a:tr>
            </a:tbl>
          </a:graphicData>
        </a:graphic>
      </p:graphicFrame>
    </p:spTree>
    <p:extLst>
      <p:ext uri="{BB962C8B-B14F-4D97-AF65-F5344CB8AC3E}">
        <p14:creationId xmlns:p14="http://schemas.microsoft.com/office/powerpoint/2010/main" val="4206988261"/>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49796" y="-243408"/>
            <a:ext cx="11089232" cy="1371600"/>
          </a:xfrm>
        </p:spPr>
        <p:txBody>
          <a:bodyPr anchor="b">
            <a:normAutofit/>
          </a:bodyPr>
          <a:lstStyle/>
          <a:p>
            <a:br>
              <a:rPr lang="en-IN" sz="3200" dirty="0"/>
            </a:br>
            <a:r>
              <a:rPr lang="en-IN" sz="3200" dirty="0"/>
              <a:t>Revenue generated in each State and Cites </a:t>
            </a:r>
            <a:r>
              <a:rPr lang="en-IN" sz="2200" dirty="0"/>
              <a:t>(in million dollars)</a:t>
            </a:r>
          </a:p>
        </p:txBody>
      </p:sp>
      <p:graphicFrame>
        <p:nvGraphicFramePr>
          <p:cNvPr id="20" name="Table 20">
            <a:extLst>
              <a:ext uri="{FF2B5EF4-FFF2-40B4-BE49-F238E27FC236}">
                <a16:creationId xmlns:a16="http://schemas.microsoft.com/office/drawing/2014/main" id="{D3DAF66A-1182-4852-AF16-E358E499A460}"/>
              </a:ext>
            </a:extLst>
          </p:cNvPr>
          <p:cNvGraphicFramePr>
            <a:graphicFrameLocks noGrp="1"/>
          </p:cNvGraphicFramePr>
          <p:nvPr>
            <p:extLst>
              <p:ext uri="{D42A27DB-BD31-4B8C-83A1-F6EECF244321}">
                <p14:modId xmlns:p14="http://schemas.microsoft.com/office/powerpoint/2010/main" val="3216547343"/>
              </p:ext>
            </p:extLst>
          </p:nvPr>
        </p:nvGraphicFramePr>
        <p:xfrm>
          <a:off x="7174532" y="2060849"/>
          <a:ext cx="4608513" cy="3168356"/>
        </p:xfrm>
        <a:graphic>
          <a:graphicData uri="http://schemas.openxmlformats.org/drawingml/2006/table">
            <a:tbl>
              <a:tblPr firstRow="1" bandRow="1">
                <a:tableStyleId>{8EC20E35-A176-4012-BC5E-935CFFF8708E}</a:tableStyleId>
              </a:tblPr>
              <a:tblGrid>
                <a:gridCol w="1536171">
                  <a:extLst>
                    <a:ext uri="{9D8B030D-6E8A-4147-A177-3AD203B41FA5}">
                      <a16:colId xmlns:a16="http://schemas.microsoft.com/office/drawing/2014/main" val="2020147023"/>
                    </a:ext>
                  </a:extLst>
                </a:gridCol>
                <a:gridCol w="1536171">
                  <a:extLst>
                    <a:ext uri="{9D8B030D-6E8A-4147-A177-3AD203B41FA5}">
                      <a16:colId xmlns:a16="http://schemas.microsoft.com/office/drawing/2014/main" val="1987784953"/>
                    </a:ext>
                  </a:extLst>
                </a:gridCol>
                <a:gridCol w="1536171">
                  <a:extLst>
                    <a:ext uri="{9D8B030D-6E8A-4147-A177-3AD203B41FA5}">
                      <a16:colId xmlns:a16="http://schemas.microsoft.com/office/drawing/2014/main" val="313941302"/>
                    </a:ext>
                  </a:extLst>
                </a:gridCol>
              </a:tblGrid>
              <a:tr h="310536">
                <a:tc>
                  <a:txBody>
                    <a:bodyPr/>
                    <a:lstStyle/>
                    <a:p>
                      <a:pPr algn="ctr" fontAlgn="b"/>
                      <a:r>
                        <a:rPr lang="en-IN" sz="1600" b="0" u="none" strike="noStrike" dirty="0">
                          <a:solidFill>
                            <a:schemeClr val="tx1"/>
                          </a:solidFill>
                          <a:effectLst/>
                        </a:rPr>
                        <a:t>State</a:t>
                      </a:r>
                      <a:endParaRPr lang="en-IN" sz="1600" b="0" i="0" u="none" strike="noStrike" dirty="0">
                        <a:solidFill>
                          <a:schemeClr val="tx1"/>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IN" sz="1600" b="0" u="none" strike="noStrike" dirty="0">
                          <a:solidFill>
                            <a:schemeClr val="tx1"/>
                          </a:solidFill>
                          <a:effectLst/>
                        </a:rPr>
                        <a:t>City</a:t>
                      </a:r>
                      <a:endParaRPr lang="en-IN" sz="1600" b="0" i="0" u="none" strike="noStrike" dirty="0">
                        <a:solidFill>
                          <a:schemeClr val="tx1"/>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IN" sz="1600" b="0" u="none" strike="noStrike" dirty="0">
                          <a:solidFill>
                            <a:schemeClr val="tx1"/>
                          </a:solidFill>
                          <a:effectLst/>
                        </a:rPr>
                        <a:t>Revenue</a:t>
                      </a:r>
                      <a:endParaRPr lang="en-IN" sz="1600" b="0" i="0" u="none" strike="noStrike" dirty="0">
                        <a:solidFill>
                          <a:schemeClr val="tx1"/>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06762042"/>
                  </a:ext>
                </a:extLst>
              </a:tr>
              <a:tr h="285782">
                <a:tc>
                  <a:txBody>
                    <a:bodyPr/>
                    <a:lstStyle/>
                    <a:p>
                      <a:pPr algn="ctr" fontAlgn="b"/>
                      <a:r>
                        <a:rPr lang="en-IN" sz="1100" b="0" u="none" strike="noStrike" dirty="0">
                          <a:solidFill>
                            <a:srgbClr val="000000"/>
                          </a:solidFill>
                          <a:effectLst/>
                          <a:latin typeface="Arial Nova" panose="020B0504020202020204" pitchFamily="34" charset="0"/>
                        </a:rPr>
                        <a:t>CA</a:t>
                      </a:r>
                      <a:endParaRPr lang="en-IN" sz="1100" b="0" i="0" u="none" strike="noStrike" dirty="0">
                        <a:solidFill>
                          <a:srgbClr val="000000"/>
                        </a:solidFill>
                        <a:effectLst/>
                        <a:latin typeface="Arial Nova" panose="020B05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fontAlgn="b"/>
                      <a:r>
                        <a:rPr lang="en-IN" sz="1100" b="0" u="none" strike="noStrike" dirty="0">
                          <a:solidFill>
                            <a:srgbClr val="000000"/>
                          </a:solidFill>
                          <a:effectLst/>
                          <a:latin typeface="Arial Nova" panose="020B0504020202020204" pitchFamily="34" charset="0"/>
                        </a:rPr>
                        <a:t>San Francisco</a:t>
                      </a:r>
                      <a:endParaRPr lang="en-IN" sz="1100" b="0" i="0" u="none" strike="noStrike" dirty="0">
                        <a:solidFill>
                          <a:srgbClr val="000000"/>
                        </a:solidFill>
                        <a:effectLst/>
                        <a:latin typeface="Arial Nova" panose="020B05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fontAlgn="b"/>
                      <a:r>
                        <a:rPr lang="en-IN" sz="1100" b="0" u="none" strike="noStrike" dirty="0">
                          <a:solidFill>
                            <a:srgbClr val="000000"/>
                          </a:solidFill>
                          <a:effectLst/>
                          <a:latin typeface="Arial Nova" panose="020B0504020202020204" pitchFamily="34" charset="0"/>
                        </a:rPr>
                        <a:t>8,254,744.00</a:t>
                      </a:r>
                      <a:endParaRPr lang="en-IN" sz="1100" b="0" i="0" u="none" strike="noStrike" dirty="0">
                        <a:solidFill>
                          <a:srgbClr val="000000"/>
                        </a:solidFill>
                        <a:effectLst/>
                        <a:latin typeface="Arial Nova" panose="020B05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314045115"/>
                  </a:ext>
                </a:extLst>
              </a:tr>
              <a:tr h="285782">
                <a:tc>
                  <a:txBody>
                    <a:bodyPr/>
                    <a:lstStyle/>
                    <a:p>
                      <a:pPr algn="ctr" fontAlgn="b"/>
                      <a:r>
                        <a:rPr lang="en-IN" sz="1100" b="0" u="none" strike="noStrike" dirty="0">
                          <a:solidFill>
                            <a:srgbClr val="000000"/>
                          </a:solidFill>
                          <a:effectLst/>
                          <a:latin typeface="Arial Nova" panose="020B0504020202020204" pitchFamily="34" charset="0"/>
                        </a:rPr>
                        <a:t>CA</a:t>
                      </a:r>
                      <a:endParaRPr lang="en-IN" sz="1100" b="0" i="0" u="none" strike="noStrike" dirty="0">
                        <a:solidFill>
                          <a:srgbClr val="000000"/>
                        </a:solidFill>
                        <a:effectLst/>
                        <a:latin typeface="Arial Nova" panose="020B05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fontAlgn="b"/>
                      <a:r>
                        <a:rPr lang="en-IN" sz="1100" b="0" u="none" strike="noStrike" dirty="0">
                          <a:solidFill>
                            <a:srgbClr val="000000"/>
                          </a:solidFill>
                          <a:effectLst/>
                          <a:latin typeface="Arial Nova" panose="020B0504020202020204" pitchFamily="34" charset="0"/>
                        </a:rPr>
                        <a:t>Los Angeles</a:t>
                      </a:r>
                      <a:endParaRPr lang="en-IN" sz="1100" b="0" i="0" u="none" strike="noStrike" dirty="0">
                        <a:solidFill>
                          <a:srgbClr val="000000"/>
                        </a:solidFill>
                        <a:effectLst/>
                        <a:latin typeface="Arial Nova" panose="020B05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fontAlgn="b"/>
                      <a:r>
                        <a:rPr lang="en-IN" sz="1100" b="0" u="none" strike="noStrike" dirty="0">
                          <a:solidFill>
                            <a:srgbClr val="000000"/>
                          </a:solidFill>
                          <a:effectLst/>
                          <a:latin typeface="Arial Nova" panose="020B0504020202020204" pitchFamily="34" charset="0"/>
                        </a:rPr>
                        <a:t>5,448,304.00</a:t>
                      </a:r>
                      <a:endParaRPr lang="en-IN" sz="1100" b="0" i="0" u="none" strike="noStrike" dirty="0">
                        <a:solidFill>
                          <a:srgbClr val="000000"/>
                        </a:solidFill>
                        <a:effectLst/>
                        <a:latin typeface="Arial Nova" panose="020B05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688509889"/>
                  </a:ext>
                </a:extLst>
              </a:tr>
              <a:tr h="285782">
                <a:tc>
                  <a:txBody>
                    <a:bodyPr/>
                    <a:lstStyle/>
                    <a:p>
                      <a:pPr algn="ctr" fontAlgn="b"/>
                      <a:r>
                        <a:rPr lang="en-IN" sz="1100" b="0" u="none" strike="noStrike" dirty="0">
                          <a:solidFill>
                            <a:srgbClr val="000000"/>
                          </a:solidFill>
                          <a:effectLst/>
                          <a:latin typeface="Arial Nova" panose="020B0504020202020204" pitchFamily="34" charset="0"/>
                        </a:rPr>
                        <a:t>NY</a:t>
                      </a:r>
                      <a:endParaRPr lang="en-IN" sz="1100" b="0" i="0" u="none" strike="noStrike" dirty="0">
                        <a:solidFill>
                          <a:srgbClr val="000000"/>
                        </a:solidFill>
                        <a:effectLst/>
                        <a:latin typeface="Arial Nova" panose="020B050402020202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IN" sz="1100" b="0" u="none" strike="noStrike" dirty="0">
                          <a:solidFill>
                            <a:srgbClr val="000000"/>
                          </a:solidFill>
                          <a:effectLst/>
                          <a:latin typeface="Arial Nova" panose="020B0504020202020204" pitchFamily="34" charset="0"/>
                        </a:rPr>
                        <a:t>New York City</a:t>
                      </a:r>
                      <a:endParaRPr lang="en-IN" sz="1100" b="0" i="0" u="none" strike="noStrike" dirty="0">
                        <a:solidFill>
                          <a:srgbClr val="000000"/>
                        </a:solidFill>
                        <a:effectLst/>
                        <a:latin typeface="Arial Nova" panose="020B050402020202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IN" sz="1100" b="0" u="none" strike="noStrike" dirty="0">
                          <a:solidFill>
                            <a:srgbClr val="000000"/>
                          </a:solidFill>
                          <a:effectLst/>
                          <a:latin typeface="Arial Nova" panose="020B0504020202020204" pitchFamily="34" charset="0"/>
                        </a:rPr>
                        <a:t>4,661,867.00</a:t>
                      </a:r>
                      <a:endParaRPr lang="en-IN" sz="1100" b="0" i="0" u="none" strike="noStrike" dirty="0">
                        <a:solidFill>
                          <a:srgbClr val="000000"/>
                        </a:solidFill>
                        <a:effectLst/>
                        <a:latin typeface="Arial Nova" panose="020B0504020202020204" pitchFamily="34" charset="0"/>
                      </a:endParaRPr>
                    </a:p>
                  </a:txBody>
                  <a:tcPr marL="9525" marR="9525" marT="9525" marB="0" anchor="b">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329420513"/>
                  </a:ext>
                </a:extLst>
              </a:tr>
              <a:tr h="285782">
                <a:tc>
                  <a:txBody>
                    <a:bodyPr/>
                    <a:lstStyle/>
                    <a:p>
                      <a:pPr algn="ctr" fontAlgn="b"/>
                      <a:r>
                        <a:rPr lang="en-IN" sz="1100" b="0" u="none" strike="noStrike">
                          <a:solidFill>
                            <a:srgbClr val="000000"/>
                          </a:solidFill>
                          <a:effectLst/>
                          <a:latin typeface="Arial Nova" panose="020B0504020202020204" pitchFamily="34" charset="0"/>
                        </a:rPr>
                        <a:t>MA</a:t>
                      </a:r>
                      <a:endParaRPr lang="en-IN" sz="1100" b="0" i="0" u="none" strike="noStrike">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Boston</a:t>
                      </a:r>
                      <a:endParaRPr lang="en-IN" sz="1100" b="0" i="0" u="none" strike="noStrike" dirty="0">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3,658,628.00</a:t>
                      </a:r>
                      <a:endParaRPr lang="en-IN" sz="1100" b="0" i="0" u="none" strike="noStrike" dirty="0">
                        <a:solidFill>
                          <a:srgbClr val="000000"/>
                        </a:solidFill>
                        <a:effectLst/>
                        <a:latin typeface="Arial Nova" panose="020B0504020202020204" pitchFamily="34" charset="0"/>
                      </a:endParaRPr>
                    </a:p>
                  </a:txBody>
                  <a:tcPr marL="9525" marR="9525" marT="9525" marB="0" anchor="b"/>
                </a:tc>
                <a:extLst>
                  <a:ext uri="{0D108BD9-81ED-4DB2-BD59-A6C34878D82A}">
                    <a16:rowId xmlns:a16="http://schemas.microsoft.com/office/drawing/2014/main" val="157695328"/>
                  </a:ext>
                </a:extLst>
              </a:tr>
              <a:tr h="285782">
                <a:tc>
                  <a:txBody>
                    <a:bodyPr/>
                    <a:lstStyle/>
                    <a:p>
                      <a:pPr algn="ctr" fontAlgn="b"/>
                      <a:r>
                        <a:rPr lang="en-IN" sz="1100" b="0" u="none" strike="noStrike">
                          <a:solidFill>
                            <a:srgbClr val="000000"/>
                          </a:solidFill>
                          <a:effectLst/>
                          <a:latin typeface="Arial Nova" panose="020B0504020202020204" pitchFamily="34" charset="0"/>
                        </a:rPr>
                        <a:t>GA</a:t>
                      </a:r>
                      <a:endParaRPr lang="en-IN" sz="1100" b="0" i="0" u="none" strike="noStrike">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Atlanta</a:t>
                      </a:r>
                      <a:endParaRPr lang="en-IN" sz="1100" b="0" i="0" u="none" strike="noStrike" dirty="0">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2,794,199.00</a:t>
                      </a:r>
                      <a:endParaRPr lang="en-IN" sz="1100" b="0" i="0" u="none" strike="noStrike" dirty="0">
                        <a:solidFill>
                          <a:srgbClr val="000000"/>
                        </a:solidFill>
                        <a:effectLst/>
                        <a:latin typeface="Arial Nova" panose="020B0504020202020204" pitchFamily="34" charset="0"/>
                      </a:endParaRPr>
                    </a:p>
                  </a:txBody>
                  <a:tcPr marL="9525" marR="9525" marT="9525" marB="0" anchor="b"/>
                </a:tc>
                <a:extLst>
                  <a:ext uri="{0D108BD9-81ED-4DB2-BD59-A6C34878D82A}">
                    <a16:rowId xmlns:a16="http://schemas.microsoft.com/office/drawing/2014/main" val="2746930864"/>
                  </a:ext>
                </a:extLst>
              </a:tr>
              <a:tr h="285782">
                <a:tc>
                  <a:txBody>
                    <a:bodyPr/>
                    <a:lstStyle/>
                    <a:p>
                      <a:pPr algn="ctr" fontAlgn="b"/>
                      <a:r>
                        <a:rPr lang="en-IN" sz="1100" b="0" u="none" strike="noStrike">
                          <a:solidFill>
                            <a:srgbClr val="000000"/>
                          </a:solidFill>
                          <a:effectLst/>
                          <a:latin typeface="Arial Nova" panose="020B0504020202020204" pitchFamily="34" charset="0"/>
                        </a:rPr>
                        <a:t>TX</a:t>
                      </a:r>
                      <a:endParaRPr lang="en-IN" sz="1100" b="0" i="0" u="none" strike="noStrike">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a:solidFill>
                            <a:srgbClr val="000000"/>
                          </a:solidFill>
                          <a:effectLst/>
                          <a:latin typeface="Arial Nova" panose="020B0504020202020204" pitchFamily="34" charset="0"/>
                        </a:rPr>
                        <a:t>Dallas</a:t>
                      </a:r>
                      <a:endParaRPr lang="en-IN" sz="1100" b="0" i="0" u="none" strike="noStrike">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2,765,374.00</a:t>
                      </a:r>
                      <a:endParaRPr lang="en-IN" sz="1100" b="0" i="0" u="none" strike="noStrike" dirty="0">
                        <a:solidFill>
                          <a:srgbClr val="000000"/>
                        </a:solidFill>
                        <a:effectLst/>
                        <a:latin typeface="Arial Nova" panose="020B0504020202020204" pitchFamily="34" charset="0"/>
                      </a:endParaRPr>
                    </a:p>
                  </a:txBody>
                  <a:tcPr marL="9525" marR="9525" marT="9525" marB="0" anchor="b"/>
                </a:tc>
                <a:extLst>
                  <a:ext uri="{0D108BD9-81ED-4DB2-BD59-A6C34878D82A}">
                    <a16:rowId xmlns:a16="http://schemas.microsoft.com/office/drawing/2014/main" val="2540924482"/>
                  </a:ext>
                </a:extLst>
              </a:tr>
              <a:tr h="285782">
                <a:tc>
                  <a:txBody>
                    <a:bodyPr/>
                    <a:lstStyle/>
                    <a:p>
                      <a:pPr algn="ctr" fontAlgn="b"/>
                      <a:r>
                        <a:rPr lang="en-IN" sz="1100" b="0" u="none" strike="noStrike" dirty="0">
                          <a:solidFill>
                            <a:srgbClr val="000000"/>
                          </a:solidFill>
                          <a:effectLst/>
                          <a:latin typeface="Arial Nova" panose="020B0504020202020204" pitchFamily="34" charset="0"/>
                        </a:rPr>
                        <a:t>WA</a:t>
                      </a:r>
                      <a:endParaRPr lang="en-IN" sz="1100" b="0" i="0" u="none" strike="noStrike" dirty="0">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Seattle</a:t>
                      </a:r>
                      <a:endParaRPr lang="en-IN" sz="1100" b="0" i="0" u="none" strike="noStrike" dirty="0">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2,745,046.00</a:t>
                      </a:r>
                      <a:endParaRPr lang="en-IN" sz="1100" b="0" i="0" u="none" strike="noStrike" dirty="0">
                        <a:solidFill>
                          <a:srgbClr val="000000"/>
                        </a:solidFill>
                        <a:effectLst/>
                        <a:latin typeface="Arial Nova" panose="020B0504020202020204" pitchFamily="34" charset="0"/>
                      </a:endParaRPr>
                    </a:p>
                  </a:txBody>
                  <a:tcPr marL="9525" marR="9525" marT="9525" marB="0" anchor="b"/>
                </a:tc>
                <a:extLst>
                  <a:ext uri="{0D108BD9-81ED-4DB2-BD59-A6C34878D82A}">
                    <a16:rowId xmlns:a16="http://schemas.microsoft.com/office/drawing/2014/main" val="732055991"/>
                  </a:ext>
                </a:extLst>
              </a:tr>
              <a:tr h="285782">
                <a:tc>
                  <a:txBody>
                    <a:bodyPr/>
                    <a:lstStyle/>
                    <a:p>
                      <a:pPr algn="ctr" fontAlgn="b"/>
                      <a:r>
                        <a:rPr lang="en-IN" sz="1100" b="0" u="none" strike="noStrike">
                          <a:solidFill>
                            <a:srgbClr val="000000"/>
                          </a:solidFill>
                          <a:effectLst/>
                          <a:latin typeface="Arial Nova" panose="020B0504020202020204" pitchFamily="34" charset="0"/>
                        </a:rPr>
                        <a:t>OR</a:t>
                      </a:r>
                      <a:endParaRPr lang="en-IN" sz="1100" b="0" i="0" u="none" strike="noStrike">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Portland</a:t>
                      </a:r>
                      <a:endParaRPr lang="en-IN" sz="1100" b="0" i="0" u="none" strike="noStrike" dirty="0">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1,870,011.00</a:t>
                      </a:r>
                      <a:endParaRPr lang="en-IN" sz="1100" b="0" i="0" u="none" strike="noStrike" dirty="0">
                        <a:solidFill>
                          <a:srgbClr val="000000"/>
                        </a:solidFill>
                        <a:effectLst/>
                        <a:latin typeface="Arial Nova" panose="020B0504020202020204" pitchFamily="34" charset="0"/>
                      </a:endParaRPr>
                    </a:p>
                  </a:txBody>
                  <a:tcPr marL="9525" marR="9525" marT="9525" marB="0" anchor="b"/>
                </a:tc>
                <a:extLst>
                  <a:ext uri="{0D108BD9-81ED-4DB2-BD59-A6C34878D82A}">
                    <a16:rowId xmlns:a16="http://schemas.microsoft.com/office/drawing/2014/main" val="426923079"/>
                  </a:ext>
                </a:extLst>
              </a:tr>
              <a:tr h="285782">
                <a:tc>
                  <a:txBody>
                    <a:bodyPr/>
                    <a:lstStyle/>
                    <a:p>
                      <a:pPr algn="ctr" fontAlgn="b"/>
                      <a:r>
                        <a:rPr lang="en-IN" sz="1100" b="0" u="none" strike="noStrike">
                          <a:solidFill>
                            <a:srgbClr val="000000"/>
                          </a:solidFill>
                          <a:effectLst/>
                          <a:latin typeface="Arial Nova" panose="020B0504020202020204" pitchFamily="34" charset="0"/>
                        </a:rPr>
                        <a:t>TX</a:t>
                      </a:r>
                      <a:endParaRPr lang="en-IN" sz="1100" b="0" i="0" u="none" strike="noStrike">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Austin</a:t>
                      </a:r>
                      <a:endParaRPr lang="en-IN" sz="1100" b="0" i="0" u="none" strike="noStrike" dirty="0">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1,818,044.00</a:t>
                      </a:r>
                      <a:endParaRPr lang="en-IN" sz="1100" b="0" i="0" u="none" strike="noStrike" dirty="0">
                        <a:solidFill>
                          <a:srgbClr val="000000"/>
                        </a:solidFill>
                        <a:effectLst/>
                        <a:latin typeface="Arial Nova" panose="020B0504020202020204" pitchFamily="34" charset="0"/>
                      </a:endParaRPr>
                    </a:p>
                  </a:txBody>
                  <a:tcPr marL="9525" marR="9525" marT="9525" marB="0" anchor="b"/>
                </a:tc>
                <a:extLst>
                  <a:ext uri="{0D108BD9-81ED-4DB2-BD59-A6C34878D82A}">
                    <a16:rowId xmlns:a16="http://schemas.microsoft.com/office/drawing/2014/main" val="3610649824"/>
                  </a:ext>
                </a:extLst>
              </a:tr>
              <a:tr h="285782">
                <a:tc>
                  <a:txBody>
                    <a:bodyPr/>
                    <a:lstStyle/>
                    <a:p>
                      <a:pPr algn="ctr" fontAlgn="b"/>
                      <a:r>
                        <a:rPr lang="en-IN" sz="1100" b="0" u="none" strike="noStrike">
                          <a:solidFill>
                            <a:srgbClr val="000000"/>
                          </a:solidFill>
                          <a:effectLst/>
                          <a:latin typeface="Arial Nova" panose="020B0504020202020204" pitchFamily="34" charset="0"/>
                        </a:rPr>
                        <a:t>ME</a:t>
                      </a:r>
                      <a:endParaRPr lang="en-IN" sz="1100" b="0" i="0" u="none" strike="noStrike">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a:solidFill>
                            <a:srgbClr val="000000"/>
                          </a:solidFill>
                          <a:effectLst/>
                          <a:latin typeface="Arial Nova" panose="020B0504020202020204" pitchFamily="34" charset="0"/>
                        </a:rPr>
                        <a:t>Portland</a:t>
                      </a:r>
                      <a:endParaRPr lang="en-IN" sz="1100" b="0" i="0" u="none" strike="noStrike">
                        <a:solidFill>
                          <a:srgbClr val="000000"/>
                        </a:solidFill>
                        <a:effectLst/>
                        <a:latin typeface="Arial Nova" panose="020B0504020202020204" pitchFamily="34" charset="0"/>
                      </a:endParaRPr>
                    </a:p>
                  </a:txBody>
                  <a:tcPr marL="9525" marR="9525" marT="9525" marB="0" anchor="b"/>
                </a:tc>
                <a:tc>
                  <a:txBody>
                    <a:bodyPr/>
                    <a:lstStyle/>
                    <a:p>
                      <a:pPr algn="ctr" fontAlgn="b"/>
                      <a:r>
                        <a:rPr lang="en-IN" sz="1100" b="0" u="none" strike="noStrike" dirty="0">
                          <a:solidFill>
                            <a:srgbClr val="000000"/>
                          </a:solidFill>
                          <a:effectLst/>
                          <a:latin typeface="Arial Nova" panose="020B0504020202020204" pitchFamily="34" charset="0"/>
                        </a:rPr>
                        <a:t>449,321.40</a:t>
                      </a:r>
                      <a:endParaRPr lang="en-IN" sz="1100" b="0" i="0" u="none" strike="noStrike" dirty="0">
                        <a:solidFill>
                          <a:srgbClr val="000000"/>
                        </a:solidFill>
                        <a:effectLst/>
                        <a:latin typeface="Arial Nova" panose="020B0504020202020204" pitchFamily="34" charset="0"/>
                      </a:endParaRPr>
                    </a:p>
                  </a:txBody>
                  <a:tcPr marL="9525" marR="9525" marT="9525" marB="0" anchor="b"/>
                </a:tc>
                <a:extLst>
                  <a:ext uri="{0D108BD9-81ED-4DB2-BD59-A6C34878D82A}">
                    <a16:rowId xmlns:a16="http://schemas.microsoft.com/office/drawing/2014/main" val="2876579608"/>
                  </a:ext>
                </a:extLst>
              </a:tr>
            </a:tbl>
          </a:graphicData>
        </a:graphic>
      </p:graphicFrame>
      <p:pic>
        <p:nvPicPr>
          <p:cNvPr id="24" name="Picture 23">
            <a:extLst>
              <a:ext uri="{FF2B5EF4-FFF2-40B4-BE49-F238E27FC236}">
                <a16:creationId xmlns:a16="http://schemas.microsoft.com/office/drawing/2014/main" id="{53891F4F-EC7E-41E1-A488-4B59A2E648DB}"/>
              </a:ext>
            </a:extLst>
          </p:cNvPr>
          <p:cNvPicPr>
            <a:picLocks noChangeAspect="1"/>
          </p:cNvPicPr>
          <p:nvPr/>
        </p:nvPicPr>
        <p:blipFill>
          <a:blip r:embed="rId2"/>
          <a:stretch>
            <a:fillRect/>
          </a:stretch>
        </p:blipFill>
        <p:spPr>
          <a:xfrm>
            <a:off x="189756" y="1628800"/>
            <a:ext cx="6696745" cy="452437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0850698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Slice</Template>
  <TotalTime>632</TotalTime>
  <Words>432</Words>
  <Application>Microsoft Office PowerPoint</Application>
  <PresentationFormat>Custom</PresentationFormat>
  <Paragraphs>82</Paragraphs>
  <Slides>10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Arial Nova</vt:lpstr>
      <vt:lpstr>Calibri</vt:lpstr>
      <vt:lpstr>Calibri Light</vt:lpstr>
      <vt:lpstr>Corbel</vt:lpstr>
      <vt:lpstr>Helvetica Neue</vt:lpstr>
      <vt:lpstr>Wingdings</vt:lpstr>
      <vt:lpstr>Digital Blue Tunnel 16x9</vt:lpstr>
      <vt:lpstr> EDA of KMART</vt:lpstr>
      <vt:lpstr>Agenda</vt:lpstr>
      <vt:lpstr> Monthly Ordering Trend </vt:lpstr>
      <vt:lpstr>Monthly Revenues (in million dollars) </vt:lpstr>
      <vt:lpstr>Highest  selling product</vt:lpstr>
      <vt:lpstr>Average Ordered Quantity </vt:lpstr>
      <vt:lpstr> Most Single-unit Sold Product </vt:lpstr>
      <vt:lpstr> Average Revenue per Order (in dollars)</vt:lpstr>
      <vt:lpstr> Revenue generated in each State and Cites (in million dollars)</vt:lpstr>
      <vt:lpstr>ACTIONABLE INSIGHTS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EDA of KMART</dc:title>
  <dc:creator>Avishek Bal</dc:creator>
  <cp:lastModifiedBy>Avishek Bal</cp:lastModifiedBy>
  <cp:revision>32</cp:revision>
  <dcterms:created xsi:type="dcterms:W3CDTF">2021-10-24T15:44:04Z</dcterms:created>
  <dcterms:modified xsi:type="dcterms:W3CDTF">2021-10-25T21:01:54Z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